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31992888" cy="1441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A5A5A5"/>
    <a:srgbClr val="7030A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5" autoAdjust="0"/>
    <p:restoredTop sz="94660"/>
  </p:normalViewPr>
  <p:slideViewPr>
    <p:cSldViewPr snapToGrid="0">
      <p:cViewPr>
        <p:scale>
          <a:sx n="66" d="100"/>
          <a:sy n="66" d="100"/>
        </p:scale>
        <p:origin x="38" y="-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ropbox\wpNotes\paper\RS\IGRL2atex\IGRL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zh-CN" altLang="zh-CN" sz="2200" b="1" i="0" u="none" strike="noStrike" kern="1200" spc="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CN" sz="2200" b="1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Robustness to different categories of corruption</a:t>
            </a:r>
            <a:endParaRPr lang="zh-CN" sz="2200" b="1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zh-CN" altLang="zh-CN" sz="2200" b="1" i="0" u="none" strike="noStrike" kern="1200" spc="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203317196556033"/>
          <c:y val="9.5056943515700182E-2"/>
          <c:w val="0.86361869421394699"/>
          <c:h val="0.76767552520953597"/>
        </c:manualLayout>
      </c:layout>
      <c:lineChart>
        <c:grouping val="standard"/>
        <c:varyColors val="0"/>
        <c:ser>
          <c:idx val="0"/>
          <c:order val="0"/>
          <c:tx>
            <c:strRef>
              <c:f>fogSeverity!$P$6</c:f>
              <c:strCache>
                <c:ptCount val="1"/>
                <c:pt idx="0">
                  <c:v>Snow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fogSeverity!$O$7:$O$12</c:f>
              <c:numCache>
                <c:formatCode>0_ 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fogSeverity!$P$7:$P$12</c:f>
              <c:numCache>
                <c:formatCode>0.00_ </c:formatCode>
                <c:ptCount val="6"/>
                <c:pt idx="0">
                  <c:v>82.8</c:v>
                </c:pt>
                <c:pt idx="1">
                  <c:v>77.95</c:v>
                </c:pt>
                <c:pt idx="2">
                  <c:v>62.54</c:v>
                </c:pt>
                <c:pt idx="3">
                  <c:v>50.96</c:v>
                </c:pt>
                <c:pt idx="4">
                  <c:v>43.22</c:v>
                </c:pt>
                <c:pt idx="5">
                  <c:v>39.880000000000003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4F-442B-BCF3-072A506F21D7}"/>
            </c:ext>
          </c:extLst>
        </c:ser>
        <c:ser>
          <c:idx val="1"/>
          <c:order val="1"/>
          <c:tx>
            <c:strRef>
              <c:f>fogSeverity!$Q$6</c:f>
              <c:strCache>
                <c:ptCount val="1"/>
                <c:pt idx="0">
                  <c:v>Snow*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diamond"/>
            <c:size val="9"/>
            <c:spPr>
              <a:solidFill>
                <a:schemeClr val="accent6">
                  <a:lumMod val="75000"/>
                </a:schemeClr>
              </a:solidFill>
              <a:ln w="9525">
                <a:solidFill>
                  <a:schemeClr val="accent5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fogSeverity!$O$7:$O$12</c:f>
              <c:numCache>
                <c:formatCode>0_ 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fogSeverity!$Q$7:$Q$12</c:f>
              <c:numCache>
                <c:formatCode>0.00_ </c:formatCode>
                <c:ptCount val="6"/>
                <c:pt idx="0">
                  <c:v>84.45</c:v>
                </c:pt>
                <c:pt idx="1">
                  <c:v>79.22</c:v>
                </c:pt>
                <c:pt idx="2">
                  <c:v>62.57</c:v>
                </c:pt>
                <c:pt idx="3">
                  <c:v>55.39</c:v>
                </c:pt>
                <c:pt idx="4">
                  <c:v>49.76</c:v>
                </c:pt>
                <c:pt idx="5">
                  <c:v>47.49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4F-442B-BCF3-072A506F21D7}"/>
            </c:ext>
          </c:extLst>
        </c:ser>
        <c:ser>
          <c:idx val="2"/>
          <c:order val="2"/>
          <c:tx>
            <c:strRef>
              <c:f>fogSeverity!$R$6</c:f>
              <c:strCache>
                <c:ptCount val="1"/>
                <c:pt idx="0">
                  <c:v>Fog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square"/>
            <c:size val="9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fogSeverity!$O$7:$O$12</c:f>
              <c:numCache>
                <c:formatCode>0_ 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fogSeverity!$R$7:$R$12</c:f>
              <c:numCache>
                <c:formatCode>0.00_ </c:formatCode>
                <c:ptCount val="6"/>
                <c:pt idx="0">
                  <c:v>86.01</c:v>
                </c:pt>
                <c:pt idx="1">
                  <c:v>80.83</c:v>
                </c:pt>
                <c:pt idx="2">
                  <c:v>69.739999999999995</c:v>
                </c:pt>
                <c:pt idx="3">
                  <c:v>56.38</c:v>
                </c:pt>
                <c:pt idx="4">
                  <c:v>49.6</c:v>
                </c:pt>
                <c:pt idx="5">
                  <c:v>45.219999999999992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4F-442B-BCF3-072A506F21D7}"/>
            </c:ext>
          </c:extLst>
        </c:ser>
        <c:ser>
          <c:idx val="3"/>
          <c:order val="3"/>
          <c:tx>
            <c:strRef>
              <c:f>fogSeverity!$S$6</c:f>
              <c:strCache>
                <c:ptCount val="1"/>
                <c:pt idx="0">
                  <c:v>Fog*</c:v>
                </c:pt>
              </c:strCache>
            </c:strRef>
          </c:tx>
          <c:spPr>
            <a:ln w="28575" cap="rnd">
              <a:solidFill>
                <a:schemeClr val="accent4">
                  <a:lumMod val="75000"/>
                </a:schemeClr>
              </a:solidFill>
              <a:prstDash val="sysDash"/>
              <a:round/>
            </a:ln>
            <a:effectLst/>
          </c:spPr>
          <c:marker>
            <c:symbol val="triangle"/>
            <c:size val="9"/>
            <c:spPr>
              <a:solidFill>
                <a:schemeClr val="accent4">
                  <a:lumMod val="75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fogSeverity!$O$7:$O$12</c:f>
              <c:numCache>
                <c:formatCode>0_ 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fogSeverity!$S$7:$S$12</c:f>
              <c:numCache>
                <c:formatCode>0.00_ </c:formatCode>
                <c:ptCount val="6"/>
                <c:pt idx="0">
                  <c:v>86.3</c:v>
                </c:pt>
                <c:pt idx="1">
                  <c:v>81.739999999999995</c:v>
                </c:pt>
                <c:pt idx="2">
                  <c:v>73.42</c:v>
                </c:pt>
                <c:pt idx="3">
                  <c:v>62.58</c:v>
                </c:pt>
                <c:pt idx="4">
                  <c:v>55.4</c:v>
                </c:pt>
                <c:pt idx="5">
                  <c:v>52.71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34F-442B-BCF3-072A506F21D7}"/>
            </c:ext>
          </c:extLst>
        </c:ser>
        <c:ser>
          <c:idx val="4"/>
          <c:order val="4"/>
          <c:tx>
            <c:strRef>
              <c:f>fogSeverity!$T$6</c:f>
              <c:strCache>
                <c:ptCount val="1"/>
                <c:pt idx="0">
                  <c:v>Rain 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fogSeverity!$O$7:$O$12</c:f>
              <c:numCache>
                <c:formatCode>0_ 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fogSeverity!$T$7:$T$12</c:f>
              <c:numCache>
                <c:formatCode>0.00_ </c:formatCode>
                <c:ptCount val="6"/>
                <c:pt idx="0">
                  <c:v>90.24</c:v>
                </c:pt>
                <c:pt idx="1">
                  <c:v>84.74</c:v>
                </c:pt>
                <c:pt idx="2">
                  <c:v>80.41</c:v>
                </c:pt>
                <c:pt idx="3">
                  <c:v>77.790000000000006</c:v>
                </c:pt>
                <c:pt idx="4">
                  <c:v>62.74</c:v>
                </c:pt>
                <c:pt idx="5">
                  <c:v>59.52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34F-442B-BCF3-072A506F21D7}"/>
            </c:ext>
          </c:extLst>
        </c:ser>
        <c:ser>
          <c:idx val="5"/>
          <c:order val="5"/>
          <c:tx>
            <c:strRef>
              <c:f>fogSeverity!$U$6</c:f>
              <c:strCache>
                <c:ptCount val="1"/>
                <c:pt idx="0">
                  <c:v>Rain*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square"/>
            <c:size val="9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fogSeverity!$O$7:$O$12</c:f>
              <c:numCache>
                <c:formatCode>0_ 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fogSeverity!$U$7:$U$12</c:f>
              <c:numCache>
                <c:formatCode>0.00_ </c:formatCode>
                <c:ptCount val="6"/>
                <c:pt idx="0">
                  <c:v>92.92</c:v>
                </c:pt>
                <c:pt idx="1">
                  <c:v>88.01</c:v>
                </c:pt>
                <c:pt idx="2">
                  <c:v>82.68</c:v>
                </c:pt>
                <c:pt idx="3">
                  <c:v>79.66</c:v>
                </c:pt>
                <c:pt idx="4">
                  <c:v>62.82</c:v>
                </c:pt>
                <c:pt idx="5">
                  <c:v>60.48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34F-442B-BCF3-072A506F21D7}"/>
            </c:ext>
          </c:extLst>
        </c:ser>
        <c:ser>
          <c:idx val="6"/>
          <c:order val="6"/>
          <c:tx>
            <c:strRef>
              <c:f>fogSeverity!$V$6</c:f>
              <c:strCache>
                <c:ptCount val="1"/>
                <c:pt idx="0">
                  <c:v>Gaussian Blur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9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fogSeverity!$O$7:$O$12</c:f>
              <c:numCache>
                <c:formatCode>0_ 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fogSeverity!$V$7:$V$12</c:f>
              <c:numCache>
                <c:formatCode>0.00_ </c:formatCode>
                <c:ptCount val="6"/>
                <c:pt idx="0">
                  <c:v>92.18</c:v>
                </c:pt>
                <c:pt idx="1">
                  <c:v>90.77</c:v>
                </c:pt>
                <c:pt idx="2">
                  <c:v>84.69</c:v>
                </c:pt>
                <c:pt idx="3">
                  <c:v>75.09</c:v>
                </c:pt>
                <c:pt idx="4">
                  <c:v>68.86</c:v>
                </c:pt>
                <c:pt idx="5">
                  <c:v>62.96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34F-442B-BCF3-072A506F21D7}"/>
            </c:ext>
          </c:extLst>
        </c:ser>
        <c:ser>
          <c:idx val="7"/>
          <c:order val="7"/>
          <c:tx>
            <c:strRef>
              <c:f>fogSeverity!$W$6</c:f>
              <c:strCache>
                <c:ptCount val="1"/>
                <c:pt idx="0">
                  <c:v>Gaussian Blur*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prstDash val="dash"/>
              <a:round/>
            </a:ln>
            <a:effectLst/>
          </c:spPr>
          <c:marker>
            <c:symbol val="plus"/>
            <c:size val="9"/>
            <c:spPr>
              <a:solidFill>
                <a:schemeClr val="accent2">
                  <a:lumMod val="75000"/>
                </a:schemeClr>
              </a:solidFill>
              <a:ln w="9525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fogSeverity!$O$7:$O$12</c:f>
              <c:numCache>
                <c:formatCode>0_ 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cat>
          <c:val>
            <c:numRef>
              <c:f>fogSeverity!$W$7:$W$12</c:f>
              <c:numCache>
                <c:formatCode>0.00_ </c:formatCode>
                <c:ptCount val="6"/>
                <c:pt idx="0">
                  <c:v>93.44</c:v>
                </c:pt>
                <c:pt idx="1">
                  <c:v>92.71</c:v>
                </c:pt>
                <c:pt idx="2">
                  <c:v>82.59</c:v>
                </c:pt>
                <c:pt idx="3">
                  <c:v>77.73</c:v>
                </c:pt>
                <c:pt idx="4">
                  <c:v>70.17</c:v>
                </c:pt>
                <c:pt idx="5">
                  <c:v>65.06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34F-442B-BCF3-072A506F21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8651504"/>
        <c:axId val="2108649840"/>
      </c:lineChart>
      <c:catAx>
        <c:axId val="2108651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altLang="zh-CN" sz="18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b="1">
                    <a:solidFill>
                      <a:sysClr val="windowText" lastClr="000000"/>
                    </a:solidFill>
                  </a:rPr>
                  <a:t>Corruption</a:t>
                </a:r>
                <a:r>
                  <a:rPr lang="en-US" altLang="zh-CN" b="1" baseline="0">
                    <a:solidFill>
                      <a:sysClr val="windowText" lastClr="000000"/>
                    </a:solidFill>
                  </a:rPr>
                  <a:t> Severity Level</a:t>
                </a:r>
                <a:endParaRPr lang="zh-CN" altLang="en-US" b="1">
                  <a:solidFill>
                    <a:sysClr val="windowText" lastClr="000000"/>
                  </a:solidFill>
                </a:endParaRPr>
              </a:p>
            </c:rich>
          </c:tx>
          <c:layout>
            <c:manualLayout>
              <c:xMode val="edge"/>
              <c:yMode val="edge"/>
              <c:x val="0.35010839414001821"/>
              <c:y val="0.938487519584921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altLang="zh-CN" sz="1800" b="1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800" b="1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2108649840"/>
        <c:crosses val="autoZero"/>
        <c:auto val="1"/>
        <c:lblAlgn val="ctr"/>
        <c:lblOffset val="100"/>
        <c:noMultiLvlLbl val="0"/>
      </c:catAx>
      <c:valAx>
        <c:axId val="2108649840"/>
        <c:scaling>
          <c:orientation val="minMax"/>
          <c:max val="100"/>
          <c:min val="3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75000"/>
                  <a:alpha val="72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altLang="zh-CN" sz="18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CN" b="1">
                    <a:solidFill>
                      <a:sysClr val="windowText" lastClr="000000"/>
                    </a:solidFill>
                  </a:rPr>
                  <a:t>mFscore(%)</a:t>
                </a:r>
                <a:endParaRPr lang="zh-CN" altLang="en-US" b="1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altLang="zh-CN" sz="1800" b="1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altLang="zh-CN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210865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320260362653309"/>
          <c:y val="0.54143225031561615"/>
          <c:w val="0.40275541844157681"/>
          <c:h val="0.31673220586679995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CN" sz="18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altLang="zh-CN" sz="1800" b="0" i="0" u="none" strike="noStrike" kern="1200" baseline="0">
          <a:solidFill>
            <a:schemeClr val="tx1">
              <a:lumMod val="65000"/>
              <a:lumOff val="3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42272-EEC8-4CBB-AF36-2087E06FDB74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143000"/>
            <a:ext cx="6845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CDEE4-112F-4A53-BF03-313888F6E5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80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CDEE4-112F-4A53-BF03-313888F6E5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74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CDEE4-112F-4A53-BF03-313888F6E5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99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9111" y="2359560"/>
            <a:ext cx="23994666" cy="5019487"/>
          </a:xfrm>
        </p:spPr>
        <p:txBody>
          <a:bodyPr anchor="b"/>
          <a:lstStyle>
            <a:lvl1pPr algn="ctr">
              <a:defRPr sz="1261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9111" y="7572618"/>
            <a:ext cx="23994666" cy="3480933"/>
          </a:xfrm>
        </p:spPr>
        <p:txBody>
          <a:bodyPr/>
          <a:lstStyle>
            <a:lvl1pPr marL="0" indent="0" algn="ctr">
              <a:buNone/>
              <a:defRPr sz="5046"/>
            </a:lvl1pPr>
            <a:lvl2pPr marL="961172" indent="0" algn="ctr">
              <a:buNone/>
              <a:defRPr sz="4205"/>
            </a:lvl2pPr>
            <a:lvl3pPr marL="1922343" indent="0" algn="ctr">
              <a:buNone/>
              <a:defRPr sz="3784"/>
            </a:lvl3pPr>
            <a:lvl4pPr marL="2883515" indent="0" algn="ctr">
              <a:buNone/>
              <a:defRPr sz="3364"/>
            </a:lvl4pPr>
            <a:lvl5pPr marL="3844686" indent="0" algn="ctr">
              <a:buNone/>
              <a:defRPr sz="3364"/>
            </a:lvl5pPr>
            <a:lvl6pPr marL="4805858" indent="0" algn="ctr">
              <a:buNone/>
              <a:defRPr sz="3364"/>
            </a:lvl6pPr>
            <a:lvl7pPr marL="5767029" indent="0" algn="ctr">
              <a:buNone/>
              <a:defRPr sz="3364"/>
            </a:lvl7pPr>
            <a:lvl8pPr marL="6728201" indent="0" algn="ctr">
              <a:buNone/>
              <a:defRPr sz="3364"/>
            </a:lvl8pPr>
            <a:lvl9pPr marL="7689372" indent="0" algn="ctr">
              <a:buNone/>
              <a:defRPr sz="336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04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061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894911" y="767608"/>
            <a:ext cx="6898466" cy="122183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9511" y="767608"/>
            <a:ext cx="20295488" cy="122183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90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03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848" y="3594409"/>
            <a:ext cx="27593866" cy="5997351"/>
          </a:xfrm>
        </p:spPr>
        <p:txBody>
          <a:bodyPr anchor="b"/>
          <a:lstStyle>
            <a:lvl1pPr>
              <a:defRPr sz="1261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2848" y="9648497"/>
            <a:ext cx="27593866" cy="3153865"/>
          </a:xfrm>
        </p:spPr>
        <p:txBody>
          <a:bodyPr/>
          <a:lstStyle>
            <a:lvl1pPr marL="0" indent="0">
              <a:buNone/>
              <a:defRPr sz="5046">
                <a:solidFill>
                  <a:schemeClr val="tx1">
                    <a:tint val="75000"/>
                  </a:schemeClr>
                </a:solidFill>
              </a:defRPr>
            </a:lvl1pPr>
            <a:lvl2pPr marL="961172" indent="0">
              <a:buNone/>
              <a:defRPr sz="4205">
                <a:solidFill>
                  <a:schemeClr val="tx1">
                    <a:tint val="75000"/>
                  </a:schemeClr>
                </a:solidFill>
              </a:defRPr>
            </a:lvl2pPr>
            <a:lvl3pPr marL="1922343" indent="0">
              <a:buNone/>
              <a:defRPr sz="3784">
                <a:solidFill>
                  <a:schemeClr val="tx1">
                    <a:tint val="75000"/>
                  </a:schemeClr>
                </a:solidFill>
              </a:defRPr>
            </a:lvl3pPr>
            <a:lvl4pPr marL="2883515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4pPr>
            <a:lvl5pPr marL="3844686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5pPr>
            <a:lvl6pPr marL="4805858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6pPr>
            <a:lvl7pPr marL="5767029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7pPr>
            <a:lvl8pPr marL="6728201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8pPr>
            <a:lvl9pPr marL="7689372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021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9511" y="3838039"/>
            <a:ext cx="13596977" cy="9147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6400" y="3838039"/>
            <a:ext cx="13596977" cy="9147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19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678" y="767609"/>
            <a:ext cx="27593866" cy="278675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3679" y="3534334"/>
            <a:ext cx="13534490" cy="1732122"/>
          </a:xfrm>
        </p:spPr>
        <p:txBody>
          <a:bodyPr anchor="b"/>
          <a:lstStyle>
            <a:lvl1pPr marL="0" indent="0">
              <a:buNone/>
              <a:defRPr sz="5046" b="1"/>
            </a:lvl1pPr>
            <a:lvl2pPr marL="961172" indent="0">
              <a:buNone/>
              <a:defRPr sz="4205" b="1"/>
            </a:lvl2pPr>
            <a:lvl3pPr marL="1922343" indent="0">
              <a:buNone/>
              <a:defRPr sz="3784" b="1"/>
            </a:lvl3pPr>
            <a:lvl4pPr marL="2883515" indent="0">
              <a:buNone/>
              <a:defRPr sz="3364" b="1"/>
            </a:lvl4pPr>
            <a:lvl5pPr marL="3844686" indent="0">
              <a:buNone/>
              <a:defRPr sz="3364" b="1"/>
            </a:lvl5pPr>
            <a:lvl6pPr marL="4805858" indent="0">
              <a:buNone/>
              <a:defRPr sz="3364" b="1"/>
            </a:lvl6pPr>
            <a:lvl7pPr marL="5767029" indent="0">
              <a:buNone/>
              <a:defRPr sz="3364" b="1"/>
            </a:lvl7pPr>
            <a:lvl8pPr marL="6728201" indent="0">
              <a:buNone/>
              <a:defRPr sz="3364" b="1"/>
            </a:lvl8pPr>
            <a:lvl9pPr marL="7689372" indent="0">
              <a:buNone/>
              <a:defRPr sz="33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3679" y="5266456"/>
            <a:ext cx="13534490" cy="77461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196400" y="3534334"/>
            <a:ext cx="13601144" cy="1732122"/>
          </a:xfrm>
        </p:spPr>
        <p:txBody>
          <a:bodyPr anchor="b"/>
          <a:lstStyle>
            <a:lvl1pPr marL="0" indent="0">
              <a:buNone/>
              <a:defRPr sz="5046" b="1"/>
            </a:lvl1pPr>
            <a:lvl2pPr marL="961172" indent="0">
              <a:buNone/>
              <a:defRPr sz="4205" b="1"/>
            </a:lvl2pPr>
            <a:lvl3pPr marL="1922343" indent="0">
              <a:buNone/>
              <a:defRPr sz="3784" b="1"/>
            </a:lvl3pPr>
            <a:lvl4pPr marL="2883515" indent="0">
              <a:buNone/>
              <a:defRPr sz="3364" b="1"/>
            </a:lvl4pPr>
            <a:lvl5pPr marL="3844686" indent="0">
              <a:buNone/>
              <a:defRPr sz="3364" b="1"/>
            </a:lvl5pPr>
            <a:lvl6pPr marL="4805858" indent="0">
              <a:buNone/>
              <a:defRPr sz="3364" b="1"/>
            </a:lvl6pPr>
            <a:lvl7pPr marL="5767029" indent="0">
              <a:buNone/>
              <a:defRPr sz="3364" b="1"/>
            </a:lvl7pPr>
            <a:lvl8pPr marL="6728201" indent="0">
              <a:buNone/>
              <a:defRPr sz="3364" b="1"/>
            </a:lvl8pPr>
            <a:lvl9pPr marL="7689372" indent="0">
              <a:buNone/>
              <a:defRPr sz="336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196400" y="5266456"/>
            <a:ext cx="13601144" cy="77461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20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00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80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680" y="961178"/>
            <a:ext cx="10318538" cy="3364124"/>
          </a:xfrm>
        </p:spPr>
        <p:txBody>
          <a:bodyPr anchor="b"/>
          <a:lstStyle>
            <a:lvl1pPr>
              <a:defRPr sz="67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1144" y="2075879"/>
            <a:ext cx="16196400" cy="10245894"/>
          </a:xfrm>
        </p:spPr>
        <p:txBody>
          <a:bodyPr/>
          <a:lstStyle>
            <a:lvl1pPr>
              <a:defRPr sz="6727"/>
            </a:lvl1pPr>
            <a:lvl2pPr>
              <a:defRPr sz="5886"/>
            </a:lvl2pPr>
            <a:lvl3pPr>
              <a:defRPr sz="5046"/>
            </a:lvl3pPr>
            <a:lvl4pPr>
              <a:defRPr sz="4205"/>
            </a:lvl4pPr>
            <a:lvl5pPr>
              <a:defRPr sz="4205"/>
            </a:lvl5pPr>
            <a:lvl6pPr>
              <a:defRPr sz="4205"/>
            </a:lvl6pPr>
            <a:lvl7pPr>
              <a:defRPr sz="4205"/>
            </a:lvl7pPr>
            <a:lvl8pPr>
              <a:defRPr sz="4205"/>
            </a:lvl8pPr>
            <a:lvl9pPr>
              <a:defRPr sz="42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3680" y="4325302"/>
            <a:ext cx="10318538" cy="8013158"/>
          </a:xfrm>
        </p:spPr>
        <p:txBody>
          <a:bodyPr/>
          <a:lstStyle>
            <a:lvl1pPr marL="0" indent="0">
              <a:buNone/>
              <a:defRPr sz="3364"/>
            </a:lvl1pPr>
            <a:lvl2pPr marL="961172" indent="0">
              <a:buNone/>
              <a:defRPr sz="2943"/>
            </a:lvl2pPr>
            <a:lvl3pPr marL="1922343" indent="0">
              <a:buNone/>
              <a:defRPr sz="2523"/>
            </a:lvl3pPr>
            <a:lvl4pPr marL="2883515" indent="0">
              <a:buNone/>
              <a:defRPr sz="2102"/>
            </a:lvl4pPr>
            <a:lvl5pPr marL="3844686" indent="0">
              <a:buNone/>
              <a:defRPr sz="2102"/>
            </a:lvl5pPr>
            <a:lvl6pPr marL="4805858" indent="0">
              <a:buNone/>
              <a:defRPr sz="2102"/>
            </a:lvl6pPr>
            <a:lvl7pPr marL="5767029" indent="0">
              <a:buNone/>
              <a:defRPr sz="2102"/>
            </a:lvl7pPr>
            <a:lvl8pPr marL="6728201" indent="0">
              <a:buNone/>
              <a:defRPr sz="2102"/>
            </a:lvl8pPr>
            <a:lvl9pPr marL="7689372" indent="0">
              <a:buNone/>
              <a:defRPr sz="2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5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680" y="961178"/>
            <a:ext cx="10318538" cy="3364124"/>
          </a:xfrm>
        </p:spPr>
        <p:txBody>
          <a:bodyPr anchor="b"/>
          <a:lstStyle>
            <a:lvl1pPr>
              <a:defRPr sz="67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01144" y="2075879"/>
            <a:ext cx="16196400" cy="10245894"/>
          </a:xfrm>
        </p:spPr>
        <p:txBody>
          <a:bodyPr anchor="t"/>
          <a:lstStyle>
            <a:lvl1pPr marL="0" indent="0">
              <a:buNone/>
              <a:defRPr sz="6727"/>
            </a:lvl1pPr>
            <a:lvl2pPr marL="961172" indent="0">
              <a:buNone/>
              <a:defRPr sz="5886"/>
            </a:lvl2pPr>
            <a:lvl3pPr marL="1922343" indent="0">
              <a:buNone/>
              <a:defRPr sz="5046"/>
            </a:lvl3pPr>
            <a:lvl4pPr marL="2883515" indent="0">
              <a:buNone/>
              <a:defRPr sz="4205"/>
            </a:lvl4pPr>
            <a:lvl5pPr marL="3844686" indent="0">
              <a:buNone/>
              <a:defRPr sz="4205"/>
            </a:lvl5pPr>
            <a:lvl6pPr marL="4805858" indent="0">
              <a:buNone/>
              <a:defRPr sz="4205"/>
            </a:lvl6pPr>
            <a:lvl7pPr marL="5767029" indent="0">
              <a:buNone/>
              <a:defRPr sz="4205"/>
            </a:lvl7pPr>
            <a:lvl8pPr marL="6728201" indent="0">
              <a:buNone/>
              <a:defRPr sz="4205"/>
            </a:lvl8pPr>
            <a:lvl9pPr marL="7689372" indent="0">
              <a:buNone/>
              <a:defRPr sz="420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03680" y="4325302"/>
            <a:ext cx="10318538" cy="8013158"/>
          </a:xfrm>
        </p:spPr>
        <p:txBody>
          <a:bodyPr/>
          <a:lstStyle>
            <a:lvl1pPr marL="0" indent="0">
              <a:buNone/>
              <a:defRPr sz="3364"/>
            </a:lvl1pPr>
            <a:lvl2pPr marL="961172" indent="0">
              <a:buNone/>
              <a:defRPr sz="2943"/>
            </a:lvl2pPr>
            <a:lvl3pPr marL="1922343" indent="0">
              <a:buNone/>
              <a:defRPr sz="2523"/>
            </a:lvl3pPr>
            <a:lvl4pPr marL="2883515" indent="0">
              <a:buNone/>
              <a:defRPr sz="2102"/>
            </a:lvl4pPr>
            <a:lvl5pPr marL="3844686" indent="0">
              <a:buNone/>
              <a:defRPr sz="2102"/>
            </a:lvl5pPr>
            <a:lvl6pPr marL="4805858" indent="0">
              <a:buNone/>
              <a:defRPr sz="2102"/>
            </a:lvl6pPr>
            <a:lvl7pPr marL="5767029" indent="0">
              <a:buNone/>
              <a:defRPr sz="2102"/>
            </a:lvl7pPr>
            <a:lvl8pPr marL="6728201" indent="0">
              <a:buNone/>
              <a:defRPr sz="2102"/>
            </a:lvl8pPr>
            <a:lvl9pPr marL="7689372" indent="0">
              <a:buNone/>
              <a:defRPr sz="210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08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9511" y="767609"/>
            <a:ext cx="27593866" cy="278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9511" y="3838039"/>
            <a:ext cx="27593866" cy="914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9511" y="13363050"/>
            <a:ext cx="7198400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33045-3BCE-4023-BF78-1D5A389F4918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597644" y="13363050"/>
            <a:ext cx="10797600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594977" y="13363050"/>
            <a:ext cx="7198400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56700-B700-4E3B-91C0-DB81950D3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21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2343" rtl="0" eaLnBrk="1" latinLnBrk="0" hangingPunct="1">
        <a:lnSpc>
          <a:spcPct val="90000"/>
        </a:lnSpc>
        <a:spcBef>
          <a:spcPct val="0"/>
        </a:spcBef>
        <a:buNone/>
        <a:defRPr sz="92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586" indent="-480586" algn="l" defTabSz="1922343" rtl="0" eaLnBrk="1" latinLnBrk="0" hangingPunct="1">
        <a:lnSpc>
          <a:spcPct val="90000"/>
        </a:lnSpc>
        <a:spcBef>
          <a:spcPts val="2102"/>
        </a:spcBef>
        <a:buFont typeface="Arial" panose="020B0604020202020204" pitchFamily="34" charset="0"/>
        <a:buChar char="•"/>
        <a:defRPr sz="5886" kern="1200">
          <a:solidFill>
            <a:schemeClr val="tx1"/>
          </a:solidFill>
          <a:latin typeface="+mn-lt"/>
          <a:ea typeface="+mn-ea"/>
          <a:cs typeface="+mn-cs"/>
        </a:defRPr>
      </a:lvl1pPr>
      <a:lvl2pPr marL="1441757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5046" kern="1200">
          <a:solidFill>
            <a:schemeClr val="tx1"/>
          </a:solidFill>
          <a:latin typeface="+mn-lt"/>
          <a:ea typeface="+mn-ea"/>
          <a:cs typeface="+mn-cs"/>
        </a:defRPr>
      </a:lvl2pPr>
      <a:lvl3pPr marL="2402929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4205" kern="1200">
          <a:solidFill>
            <a:schemeClr val="tx1"/>
          </a:solidFill>
          <a:latin typeface="+mn-lt"/>
          <a:ea typeface="+mn-ea"/>
          <a:cs typeface="+mn-cs"/>
        </a:defRPr>
      </a:lvl3pPr>
      <a:lvl4pPr marL="3364100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4pPr>
      <a:lvl5pPr marL="4325272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5pPr>
      <a:lvl6pPr marL="5286444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6pPr>
      <a:lvl7pPr marL="6247615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7pPr>
      <a:lvl8pPr marL="7208787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8pPr>
      <a:lvl9pPr marL="8169958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1pPr>
      <a:lvl2pPr marL="961172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2pPr>
      <a:lvl3pPr marL="1922343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3pPr>
      <a:lvl4pPr marL="2883515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4pPr>
      <a:lvl5pPr marL="3844686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5pPr>
      <a:lvl6pPr marL="4805858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6pPr>
      <a:lvl7pPr marL="5767029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7pPr>
      <a:lvl8pPr marL="6728201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8pPr>
      <a:lvl9pPr marL="7689372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矩形: 圆角 265">
            <a:extLst>
              <a:ext uri="{FF2B5EF4-FFF2-40B4-BE49-F238E27FC236}">
                <a16:creationId xmlns:a16="http://schemas.microsoft.com/office/drawing/2014/main" id="{3958B46F-1330-6DEF-BE2D-AE03C379F63C}"/>
              </a:ext>
            </a:extLst>
          </p:cNvPr>
          <p:cNvSpPr/>
          <p:nvPr/>
        </p:nvSpPr>
        <p:spPr>
          <a:xfrm>
            <a:off x="8183027" y="1895984"/>
            <a:ext cx="2048997" cy="522301"/>
          </a:xfrm>
          <a:prstGeom prst="round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3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ConvNext</a:t>
            </a:r>
            <a:endParaRPr lang="zh-CN" altLang="en-US" sz="32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7" name="矩形: 圆角 266">
            <a:extLst>
              <a:ext uri="{FF2B5EF4-FFF2-40B4-BE49-F238E27FC236}">
                <a16:creationId xmlns:a16="http://schemas.microsoft.com/office/drawing/2014/main" id="{6D5D2254-AC62-9D91-CE91-91B4DAC6E293}"/>
              </a:ext>
            </a:extLst>
          </p:cNvPr>
          <p:cNvSpPr/>
          <p:nvPr/>
        </p:nvSpPr>
        <p:spPr>
          <a:xfrm>
            <a:off x="7764322" y="5647755"/>
            <a:ext cx="3188482" cy="1085756"/>
          </a:xfrm>
          <a:prstGeom prst="roundRect">
            <a:avLst/>
          </a:prstGeom>
          <a:solidFill>
            <a:srgbClr val="BDA98B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3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Decoder</a:t>
            </a:r>
            <a:endParaRPr lang="zh-CN" altLang="en-US" sz="3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18B2AA1A-5A9E-1D21-03F9-EABD03DD3C95}"/>
              </a:ext>
            </a:extLst>
          </p:cNvPr>
          <p:cNvGrpSpPr/>
          <p:nvPr/>
        </p:nvGrpSpPr>
        <p:grpSpPr>
          <a:xfrm>
            <a:off x="5849040" y="924926"/>
            <a:ext cx="2593800" cy="1270793"/>
            <a:chOff x="4976458" y="226352"/>
            <a:chExt cx="2593800" cy="1270793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6FA5B6B2-DF0C-B32C-5593-96B0E6195E23}"/>
                </a:ext>
              </a:extLst>
            </p:cNvPr>
            <p:cNvGrpSpPr/>
            <p:nvPr/>
          </p:nvGrpSpPr>
          <p:grpSpPr>
            <a:xfrm>
              <a:off x="5996779" y="714363"/>
              <a:ext cx="748148" cy="782782"/>
              <a:chOff x="976448" y="1104376"/>
              <a:chExt cx="748147" cy="782783"/>
            </a:xfrm>
          </p:grpSpPr>
          <p:sp>
            <p:nvSpPr>
              <p:cNvPr id="259" name="Google Shape;1859;p31">
                <a:extLst>
                  <a:ext uri="{FF2B5EF4-FFF2-40B4-BE49-F238E27FC236}">
                    <a16:creationId xmlns:a16="http://schemas.microsoft.com/office/drawing/2014/main" id="{C0962EFC-7466-404F-32D2-D50D0E7CCC13}"/>
                  </a:ext>
                </a:extLst>
              </p:cNvPr>
              <p:cNvSpPr/>
              <p:nvPr/>
            </p:nvSpPr>
            <p:spPr>
              <a:xfrm>
                <a:off x="997230" y="1104376"/>
                <a:ext cx="727365" cy="772392"/>
              </a:xfrm>
              <a:prstGeom prst="cube">
                <a:avLst>
                  <a:gd name="adj" fmla="val 2500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6" tIns="91426" rIns="91426" bIns="91426" anchor="ctr" anchorCtr="0">
                <a:noAutofit/>
              </a:bodyPr>
              <a:lstStyle/>
              <a:p>
                <a:endParaRPr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  <p:pic>
            <p:nvPicPr>
              <p:cNvPr id="260" name="Picture 2">
                <a:extLst>
                  <a:ext uri="{FF2B5EF4-FFF2-40B4-BE49-F238E27FC236}">
                    <a16:creationId xmlns:a16="http://schemas.microsoft.com/office/drawing/2014/main" id="{C560D7AE-3A71-3674-99A9-315351D207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448" y="1287688"/>
                <a:ext cx="599152" cy="599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C8202F4B-3BC4-F20A-EE6B-3C4B0E48D475}"/>
                </a:ext>
              </a:extLst>
            </p:cNvPr>
            <p:cNvSpPr txBox="1"/>
            <p:nvPr/>
          </p:nvSpPr>
          <p:spPr>
            <a:xfrm>
              <a:off x="4976458" y="774713"/>
              <a:ext cx="943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56F53D34-E8FC-4CD1-E8BF-181708E3150C}"/>
                </a:ext>
              </a:extLst>
            </p:cNvPr>
            <p:cNvSpPr txBox="1"/>
            <p:nvPr/>
          </p:nvSpPr>
          <p:spPr>
            <a:xfrm>
              <a:off x="5286613" y="226352"/>
              <a:ext cx="22836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3×512×512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8" name="组合 517">
            <a:extLst>
              <a:ext uri="{FF2B5EF4-FFF2-40B4-BE49-F238E27FC236}">
                <a16:creationId xmlns:a16="http://schemas.microsoft.com/office/drawing/2014/main" id="{E8496F90-43FC-761A-93A9-F9BECB20E3D9}"/>
              </a:ext>
            </a:extLst>
          </p:cNvPr>
          <p:cNvGrpSpPr/>
          <p:nvPr/>
        </p:nvGrpSpPr>
        <p:grpSpPr>
          <a:xfrm>
            <a:off x="10046137" y="915986"/>
            <a:ext cx="2779387" cy="1261159"/>
            <a:chOff x="10387597" y="219934"/>
            <a:chExt cx="2779387" cy="1261159"/>
          </a:xfrm>
        </p:grpSpPr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594B34F7-CCE9-3B99-BEF5-14883877E110}"/>
                </a:ext>
              </a:extLst>
            </p:cNvPr>
            <p:cNvGrpSpPr/>
            <p:nvPr/>
          </p:nvGrpSpPr>
          <p:grpSpPr>
            <a:xfrm>
              <a:off x="11016685" y="698311"/>
              <a:ext cx="751908" cy="782782"/>
              <a:chOff x="972688" y="2237506"/>
              <a:chExt cx="758538" cy="782783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62" name="Google Shape;1859;p31">
                <a:extLst>
                  <a:ext uri="{FF2B5EF4-FFF2-40B4-BE49-F238E27FC236}">
                    <a16:creationId xmlns:a16="http://schemas.microsoft.com/office/drawing/2014/main" id="{6CCE2632-BB6A-7D76-8393-FBC8BFAA1DBD}"/>
                  </a:ext>
                </a:extLst>
              </p:cNvPr>
              <p:cNvSpPr/>
              <p:nvPr/>
            </p:nvSpPr>
            <p:spPr>
              <a:xfrm>
                <a:off x="1003861" y="2237506"/>
                <a:ext cx="727365" cy="772392"/>
              </a:xfrm>
              <a:prstGeom prst="cube">
                <a:avLst>
                  <a:gd name="adj" fmla="val 25000"/>
                </a:avLst>
              </a:prstGeom>
              <a:grpFill/>
              <a:ln>
                <a:headEnd type="none" w="sm" len="sm"/>
                <a:tailEnd type="non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6" tIns="91426" rIns="91426" bIns="91426" anchor="ctr" anchorCtr="0">
                <a:noAutofit/>
              </a:bodyPr>
              <a:lstStyle/>
              <a:p>
                <a:endParaRPr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  <p:pic>
            <p:nvPicPr>
              <p:cNvPr id="263" name="Picture 4">
                <a:extLst>
                  <a:ext uri="{FF2B5EF4-FFF2-40B4-BE49-F238E27FC236}">
                    <a16:creationId xmlns:a16="http://schemas.microsoft.com/office/drawing/2014/main" id="{94DB2194-360A-EAF4-28FF-683603AF4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688" y="2419089"/>
                <a:ext cx="600123" cy="601200"/>
              </a:xfrm>
              <a:prstGeom prst="rect">
                <a:avLst/>
              </a:prstGeom>
              <a:grpFill/>
            </p:spPr>
          </p:pic>
        </p:grp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EB337FA7-9ACA-3B15-D7D7-8B78E6B5DC06}"/>
                </a:ext>
              </a:extLst>
            </p:cNvPr>
            <p:cNvSpPr txBox="1"/>
            <p:nvPr/>
          </p:nvSpPr>
          <p:spPr>
            <a:xfrm>
              <a:off x="11819674" y="755380"/>
              <a:ext cx="1347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DSM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71047E69-34BF-C14F-998E-CE3FEFBC3996}"/>
                </a:ext>
              </a:extLst>
            </p:cNvPr>
            <p:cNvSpPr txBox="1"/>
            <p:nvPr/>
          </p:nvSpPr>
          <p:spPr>
            <a:xfrm>
              <a:off x="10387597" y="219934"/>
              <a:ext cx="21953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1×512×512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5" name="图片 274">
            <a:extLst>
              <a:ext uri="{FF2B5EF4-FFF2-40B4-BE49-F238E27FC236}">
                <a16:creationId xmlns:a16="http://schemas.microsoft.com/office/drawing/2014/main" id="{4D022765-51A7-C72F-278F-B30A84CFE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009" y="10564852"/>
            <a:ext cx="1999145" cy="1993204"/>
          </a:xfrm>
          <a:prstGeom prst="rect">
            <a:avLst/>
          </a:prstGeom>
        </p:spPr>
      </p:pic>
      <p:cxnSp>
        <p:nvCxnSpPr>
          <p:cNvPr id="522" name="连接符: 肘形 521">
            <a:extLst>
              <a:ext uri="{FF2B5EF4-FFF2-40B4-BE49-F238E27FC236}">
                <a16:creationId xmlns:a16="http://schemas.microsoft.com/office/drawing/2014/main" id="{2732CA7B-1DB1-50AE-8D3F-B020A5640E6E}"/>
              </a:ext>
            </a:extLst>
          </p:cNvPr>
          <p:cNvCxnSpPr>
            <a:stCxn id="259" idx="4"/>
            <a:endCxn id="266" idx="1"/>
          </p:cNvCxnSpPr>
          <p:nvPr/>
        </p:nvCxnSpPr>
        <p:spPr>
          <a:xfrm>
            <a:off x="7435668" y="1890053"/>
            <a:ext cx="747359" cy="2670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连接符: 肘形 523">
            <a:extLst>
              <a:ext uri="{FF2B5EF4-FFF2-40B4-BE49-F238E27FC236}">
                <a16:creationId xmlns:a16="http://schemas.microsoft.com/office/drawing/2014/main" id="{308A60AB-6428-10D8-B069-D4F0C049D4C8}"/>
              </a:ext>
            </a:extLst>
          </p:cNvPr>
          <p:cNvCxnSpPr>
            <a:stCxn id="263" idx="1"/>
            <a:endCxn id="266" idx="3"/>
          </p:cNvCxnSpPr>
          <p:nvPr/>
        </p:nvCxnSpPr>
        <p:spPr>
          <a:xfrm rot="10800000" flipV="1">
            <a:off x="10232025" y="1876545"/>
            <a:ext cx="443201" cy="2805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5" name="组合 664">
            <a:extLst>
              <a:ext uri="{FF2B5EF4-FFF2-40B4-BE49-F238E27FC236}">
                <a16:creationId xmlns:a16="http://schemas.microsoft.com/office/drawing/2014/main" id="{AB75D4F7-1407-9F6B-3579-91259CCFDECD}"/>
              </a:ext>
            </a:extLst>
          </p:cNvPr>
          <p:cNvGrpSpPr/>
          <p:nvPr/>
        </p:nvGrpSpPr>
        <p:grpSpPr>
          <a:xfrm>
            <a:off x="3342646" y="2655464"/>
            <a:ext cx="3204996" cy="2548931"/>
            <a:chOff x="5101604" y="1936936"/>
            <a:chExt cx="3204996" cy="2548931"/>
          </a:xfrm>
        </p:grpSpPr>
        <p:grpSp>
          <p:nvGrpSpPr>
            <p:cNvPr id="435" name="组合 434">
              <a:extLst>
                <a:ext uri="{FF2B5EF4-FFF2-40B4-BE49-F238E27FC236}">
                  <a16:creationId xmlns:a16="http://schemas.microsoft.com/office/drawing/2014/main" id="{7643FA86-E01A-348A-B0E0-E86CFFD15ED6}"/>
                </a:ext>
              </a:extLst>
            </p:cNvPr>
            <p:cNvGrpSpPr/>
            <p:nvPr/>
          </p:nvGrpSpPr>
          <p:grpSpPr>
            <a:xfrm>
              <a:off x="5616943" y="2416621"/>
              <a:ext cx="1855570" cy="2069246"/>
              <a:chOff x="5977311" y="-1799084"/>
              <a:chExt cx="1855570" cy="1808508"/>
            </a:xfrm>
          </p:grpSpPr>
          <p:grpSp>
            <p:nvGrpSpPr>
              <p:cNvPr id="439" name="组合 438">
                <a:extLst>
                  <a:ext uri="{FF2B5EF4-FFF2-40B4-BE49-F238E27FC236}">
                    <a16:creationId xmlns:a16="http://schemas.microsoft.com/office/drawing/2014/main" id="{EE44B6F9-89E0-B9E9-9FED-3D9BA47DF72D}"/>
                  </a:ext>
                </a:extLst>
              </p:cNvPr>
              <p:cNvGrpSpPr/>
              <p:nvPr/>
            </p:nvGrpSpPr>
            <p:grpSpPr>
              <a:xfrm>
                <a:off x="6231756" y="-1799084"/>
                <a:ext cx="1601125" cy="1808508"/>
                <a:chOff x="4202824" y="-1150623"/>
                <a:chExt cx="1601125" cy="1808508"/>
              </a:xfrm>
            </p:grpSpPr>
            <p:grpSp>
              <p:nvGrpSpPr>
                <p:cNvPr id="441" name="组合 440">
                  <a:extLst>
                    <a:ext uri="{FF2B5EF4-FFF2-40B4-BE49-F238E27FC236}">
                      <a16:creationId xmlns:a16="http://schemas.microsoft.com/office/drawing/2014/main" id="{E4D617A8-8541-3388-A712-4F00475B824F}"/>
                    </a:ext>
                  </a:extLst>
                </p:cNvPr>
                <p:cNvGrpSpPr/>
                <p:nvPr/>
              </p:nvGrpSpPr>
              <p:grpSpPr>
                <a:xfrm>
                  <a:off x="4202824" y="-1150623"/>
                  <a:ext cx="1601125" cy="499536"/>
                  <a:chOff x="3459247" y="-1328324"/>
                  <a:chExt cx="1601125" cy="499536"/>
                </a:xfrm>
              </p:grpSpPr>
              <p:sp>
                <p:nvSpPr>
                  <p:cNvPr id="445" name="矩形: 圆角 444">
                    <a:extLst>
                      <a:ext uri="{FF2B5EF4-FFF2-40B4-BE49-F238E27FC236}">
                        <a16:creationId xmlns:a16="http://schemas.microsoft.com/office/drawing/2014/main" id="{F827E2DA-C23F-9456-2F39-51FE416A19D3}"/>
                      </a:ext>
                    </a:extLst>
                  </p:cNvPr>
                  <p:cNvSpPr/>
                  <p:nvPr/>
                </p:nvSpPr>
                <p:spPr>
                  <a:xfrm>
                    <a:off x="3558444" y="-1231915"/>
                    <a:ext cx="624021" cy="326497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R1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446" name="矩形: 圆角 445">
                    <a:extLst>
                      <a:ext uri="{FF2B5EF4-FFF2-40B4-BE49-F238E27FC236}">
                        <a16:creationId xmlns:a16="http://schemas.microsoft.com/office/drawing/2014/main" id="{0F2FFBFC-FB20-82F9-B9AD-9EA50EF1966B}"/>
                      </a:ext>
                    </a:extLst>
                  </p:cNvPr>
                  <p:cNvSpPr/>
                  <p:nvPr/>
                </p:nvSpPr>
                <p:spPr>
                  <a:xfrm>
                    <a:off x="4339316" y="-1236179"/>
                    <a:ext cx="624021" cy="32649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D1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447" name="矩形: 圆角 446">
                    <a:extLst>
                      <a:ext uri="{FF2B5EF4-FFF2-40B4-BE49-F238E27FC236}">
                        <a16:creationId xmlns:a16="http://schemas.microsoft.com/office/drawing/2014/main" id="{1ACC63ED-7242-3645-557F-DAAC44B23E75}"/>
                      </a:ext>
                    </a:extLst>
                  </p:cNvPr>
                  <p:cNvSpPr/>
                  <p:nvPr/>
                </p:nvSpPr>
                <p:spPr>
                  <a:xfrm>
                    <a:off x="3459247" y="-1328324"/>
                    <a:ext cx="1601125" cy="499536"/>
                  </a:xfrm>
                  <a:prstGeom prst="roundRect">
                    <a:avLst/>
                  </a:prstGeom>
                  <a:noFill/>
                  <a:ln w="19050" cap="flat" cmpd="sng" algn="ctr">
                    <a:solidFill>
                      <a:srgbClr val="97BDD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/>
                  </a:p>
                </p:txBody>
              </p:sp>
            </p:grpSp>
            <p:sp>
              <p:nvSpPr>
                <p:cNvPr id="442" name="矩形: 圆角 441">
                  <a:extLst>
                    <a:ext uri="{FF2B5EF4-FFF2-40B4-BE49-F238E27FC236}">
                      <a16:creationId xmlns:a16="http://schemas.microsoft.com/office/drawing/2014/main" id="{484C0995-64B6-94C3-E4E4-932E7350B947}"/>
                    </a:ext>
                  </a:extLst>
                </p:cNvPr>
                <p:cNvSpPr/>
                <p:nvPr/>
              </p:nvSpPr>
              <p:spPr>
                <a:xfrm>
                  <a:off x="4399436" y="308447"/>
                  <a:ext cx="1304080" cy="349438"/>
                </a:xfrm>
                <a:prstGeom prst="roundRect">
                  <a:avLst/>
                </a:prstGeom>
                <a:solidFill>
                  <a:srgbClr val="C9DAF8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2800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MRFM</a:t>
                  </a:r>
                  <a:endParaRPr lang="zh-CN" altLang="en-US" sz="2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sp>
            <p:nvSpPr>
              <p:cNvPr id="440" name="矩形: 圆角 439">
                <a:extLst>
                  <a:ext uri="{FF2B5EF4-FFF2-40B4-BE49-F238E27FC236}">
                    <a16:creationId xmlns:a16="http://schemas.microsoft.com/office/drawing/2014/main" id="{AE69E437-7F5E-9181-0627-5CEFD4ADA2D7}"/>
                  </a:ext>
                </a:extLst>
              </p:cNvPr>
              <p:cNvSpPr/>
              <p:nvPr/>
            </p:nvSpPr>
            <p:spPr>
              <a:xfrm>
                <a:off x="5977311" y="-1087082"/>
                <a:ext cx="1095866" cy="33671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24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CREM</a:t>
                </a:r>
                <a:endParaRPr lang="zh-CN" altLang="en-US" sz="2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sp>
          <p:nvSpPr>
            <p:cNvPr id="449" name="文本框 448">
              <a:extLst>
                <a:ext uri="{FF2B5EF4-FFF2-40B4-BE49-F238E27FC236}">
                  <a16:creationId xmlns:a16="http://schemas.microsoft.com/office/drawing/2014/main" id="{23939172-B422-5F83-264B-88B418589AE3}"/>
                </a:ext>
              </a:extLst>
            </p:cNvPr>
            <p:cNvSpPr txBox="1"/>
            <p:nvPr/>
          </p:nvSpPr>
          <p:spPr>
            <a:xfrm>
              <a:off x="5602222" y="1936936"/>
              <a:ext cx="2297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128×128×128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7" name="矩形: 圆角 596">
              <a:extLst>
                <a:ext uri="{FF2B5EF4-FFF2-40B4-BE49-F238E27FC236}">
                  <a16:creationId xmlns:a16="http://schemas.microsoft.com/office/drawing/2014/main" id="{F6B0703B-013C-2A19-E2AF-B923C67C4799}"/>
                </a:ext>
              </a:extLst>
            </p:cNvPr>
            <p:cNvSpPr/>
            <p:nvPr/>
          </p:nvSpPr>
          <p:spPr>
            <a:xfrm>
              <a:off x="6752954" y="3226318"/>
              <a:ext cx="1095866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CREM</a:t>
              </a:r>
              <a:endPara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602" name="直接箭头连接符 601">
              <a:extLst>
                <a:ext uri="{FF2B5EF4-FFF2-40B4-BE49-F238E27FC236}">
                  <a16:creationId xmlns:a16="http://schemas.microsoft.com/office/drawing/2014/main" id="{25E08914-D514-210F-E66A-A1523BF94F7C}"/>
                </a:ext>
              </a:extLst>
            </p:cNvPr>
            <p:cNvCxnSpPr>
              <a:cxnSpLocks/>
            </p:cNvCxnSpPr>
            <p:nvPr/>
          </p:nvCxnSpPr>
          <p:spPr>
            <a:xfrm>
              <a:off x="6218779" y="2967964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4" name="直接箭头连接符 603">
              <a:extLst>
                <a:ext uri="{FF2B5EF4-FFF2-40B4-BE49-F238E27FC236}">
                  <a16:creationId xmlns:a16="http://schemas.microsoft.com/office/drawing/2014/main" id="{C879BD46-83EE-DD7F-0030-97369B2876D1}"/>
                </a:ext>
              </a:extLst>
            </p:cNvPr>
            <p:cNvCxnSpPr>
              <a:cxnSpLocks/>
            </p:cNvCxnSpPr>
            <p:nvPr/>
          </p:nvCxnSpPr>
          <p:spPr>
            <a:xfrm>
              <a:off x="6208063" y="3617948"/>
              <a:ext cx="0" cy="4478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5" name="直接箭头连接符 604">
              <a:extLst>
                <a:ext uri="{FF2B5EF4-FFF2-40B4-BE49-F238E27FC236}">
                  <a16:creationId xmlns:a16="http://schemas.microsoft.com/office/drawing/2014/main" id="{13668D06-1585-E997-51FF-8015B69D40C3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3617948"/>
              <a:ext cx="0" cy="449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6" name="直接箭头连接符 605">
              <a:extLst>
                <a:ext uri="{FF2B5EF4-FFF2-40B4-BE49-F238E27FC236}">
                  <a16:creationId xmlns:a16="http://schemas.microsoft.com/office/drawing/2014/main" id="{E4C24651-7013-D50C-CF0F-D972750B98C7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2997057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9" name="文本框 658">
              <a:extLst>
                <a:ext uri="{FF2B5EF4-FFF2-40B4-BE49-F238E27FC236}">
                  <a16:creationId xmlns:a16="http://schemas.microsoft.com/office/drawing/2014/main" id="{F28CEC53-66E3-74BD-D8FC-1A1A739C19AC}"/>
                </a:ext>
              </a:extLst>
            </p:cNvPr>
            <p:cNvSpPr txBox="1"/>
            <p:nvPr/>
          </p:nvSpPr>
          <p:spPr>
            <a:xfrm>
              <a:off x="5101604" y="3635337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128×128×128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4" name="文本框 663">
              <a:extLst>
                <a:ext uri="{FF2B5EF4-FFF2-40B4-BE49-F238E27FC236}">
                  <a16:creationId xmlns:a16="http://schemas.microsoft.com/office/drawing/2014/main" id="{81B96B32-7BEB-48F1-BED3-AB10495633BA}"/>
                </a:ext>
              </a:extLst>
            </p:cNvPr>
            <p:cNvSpPr txBox="1"/>
            <p:nvPr/>
          </p:nvSpPr>
          <p:spPr>
            <a:xfrm>
              <a:off x="6607818" y="3635337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128×128×128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EAD98616-8683-EBB4-AD42-89DB4801AEA9}"/>
              </a:ext>
            </a:extLst>
          </p:cNvPr>
          <p:cNvGrpSpPr/>
          <p:nvPr/>
        </p:nvGrpSpPr>
        <p:grpSpPr>
          <a:xfrm>
            <a:off x="6271320" y="2655788"/>
            <a:ext cx="3067932" cy="2548931"/>
            <a:chOff x="5101604" y="1936936"/>
            <a:chExt cx="3067932" cy="2548931"/>
          </a:xfrm>
        </p:grpSpPr>
        <p:grpSp>
          <p:nvGrpSpPr>
            <p:cNvPr id="667" name="组合 666">
              <a:extLst>
                <a:ext uri="{FF2B5EF4-FFF2-40B4-BE49-F238E27FC236}">
                  <a16:creationId xmlns:a16="http://schemas.microsoft.com/office/drawing/2014/main" id="{19471285-44EC-A7E8-1463-7CA578C4B10D}"/>
                </a:ext>
              </a:extLst>
            </p:cNvPr>
            <p:cNvGrpSpPr/>
            <p:nvPr/>
          </p:nvGrpSpPr>
          <p:grpSpPr>
            <a:xfrm>
              <a:off x="5616943" y="2416621"/>
              <a:ext cx="1855570" cy="2069246"/>
              <a:chOff x="5977311" y="-1799084"/>
              <a:chExt cx="1855570" cy="1808508"/>
            </a:xfrm>
          </p:grpSpPr>
          <p:grpSp>
            <p:nvGrpSpPr>
              <p:cNvPr id="676" name="组合 675">
                <a:extLst>
                  <a:ext uri="{FF2B5EF4-FFF2-40B4-BE49-F238E27FC236}">
                    <a16:creationId xmlns:a16="http://schemas.microsoft.com/office/drawing/2014/main" id="{517C19D4-FE0C-AEBE-AF38-810FCF95091E}"/>
                  </a:ext>
                </a:extLst>
              </p:cNvPr>
              <p:cNvGrpSpPr/>
              <p:nvPr/>
            </p:nvGrpSpPr>
            <p:grpSpPr>
              <a:xfrm>
                <a:off x="6231756" y="-1799084"/>
                <a:ext cx="1601125" cy="1808508"/>
                <a:chOff x="4202824" y="-1150623"/>
                <a:chExt cx="1601125" cy="1808508"/>
              </a:xfrm>
            </p:grpSpPr>
            <p:grpSp>
              <p:nvGrpSpPr>
                <p:cNvPr id="678" name="组合 677">
                  <a:extLst>
                    <a:ext uri="{FF2B5EF4-FFF2-40B4-BE49-F238E27FC236}">
                      <a16:creationId xmlns:a16="http://schemas.microsoft.com/office/drawing/2014/main" id="{FA3D676D-B9AF-A28A-7852-1F4D1B4730F2}"/>
                    </a:ext>
                  </a:extLst>
                </p:cNvPr>
                <p:cNvGrpSpPr/>
                <p:nvPr/>
              </p:nvGrpSpPr>
              <p:grpSpPr>
                <a:xfrm>
                  <a:off x="4202824" y="-1150623"/>
                  <a:ext cx="1601125" cy="499536"/>
                  <a:chOff x="3459247" y="-1328324"/>
                  <a:chExt cx="1601125" cy="499536"/>
                </a:xfrm>
              </p:grpSpPr>
              <p:sp>
                <p:nvSpPr>
                  <p:cNvPr id="680" name="矩形: 圆角 679">
                    <a:extLst>
                      <a:ext uri="{FF2B5EF4-FFF2-40B4-BE49-F238E27FC236}">
                        <a16:creationId xmlns:a16="http://schemas.microsoft.com/office/drawing/2014/main" id="{DE8C3CE0-4ACD-9DC1-F528-B8A83B478499}"/>
                      </a:ext>
                    </a:extLst>
                  </p:cNvPr>
                  <p:cNvSpPr/>
                  <p:nvPr/>
                </p:nvSpPr>
                <p:spPr>
                  <a:xfrm>
                    <a:off x="3558444" y="-1231915"/>
                    <a:ext cx="624021" cy="326497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R1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681" name="矩形: 圆角 680">
                    <a:extLst>
                      <a:ext uri="{FF2B5EF4-FFF2-40B4-BE49-F238E27FC236}">
                        <a16:creationId xmlns:a16="http://schemas.microsoft.com/office/drawing/2014/main" id="{2178078C-CD81-D6F6-CD77-98255D8A2DE8}"/>
                      </a:ext>
                    </a:extLst>
                  </p:cNvPr>
                  <p:cNvSpPr/>
                  <p:nvPr/>
                </p:nvSpPr>
                <p:spPr>
                  <a:xfrm>
                    <a:off x="4339316" y="-1236179"/>
                    <a:ext cx="624021" cy="32649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D1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682" name="矩形: 圆角 681">
                    <a:extLst>
                      <a:ext uri="{FF2B5EF4-FFF2-40B4-BE49-F238E27FC236}">
                        <a16:creationId xmlns:a16="http://schemas.microsoft.com/office/drawing/2014/main" id="{57FECB0B-61A0-577D-5E4C-64CC478C46D8}"/>
                      </a:ext>
                    </a:extLst>
                  </p:cNvPr>
                  <p:cNvSpPr/>
                  <p:nvPr/>
                </p:nvSpPr>
                <p:spPr>
                  <a:xfrm>
                    <a:off x="3459247" y="-1328324"/>
                    <a:ext cx="1601125" cy="499536"/>
                  </a:xfrm>
                  <a:prstGeom prst="roundRect">
                    <a:avLst/>
                  </a:prstGeom>
                  <a:noFill/>
                  <a:ln w="19050" cap="flat" cmpd="sng" algn="ctr">
                    <a:solidFill>
                      <a:srgbClr val="97BDD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/>
                  </a:p>
                </p:txBody>
              </p:sp>
            </p:grpSp>
            <p:sp>
              <p:nvSpPr>
                <p:cNvPr id="679" name="矩形: 圆角 678">
                  <a:extLst>
                    <a:ext uri="{FF2B5EF4-FFF2-40B4-BE49-F238E27FC236}">
                      <a16:creationId xmlns:a16="http://schemas.microsoft.com/office/drawing/2014/main" id="{5C068ED7-4307-267A-F653-27ED70E14971}"/>
                    </a:ext>
                  </a:extLst>
                </p:cNvPr>
                <p:cNvSpPr/>
                <p:nvPr/>
              </p:nvSpPr>
              <p:spPr>
                <a:xfrm>
                  <a:off x="4399436" y="308447"/>
                  <a:ext cx="1304080" cy="349438"/>
                </a:xfrm>
                <a:prstGeom prst="roundRect">
                  <a:avLst/>
                </a:prstGeom>
                <a:solidFill>
                  <a:srgbClr val="C9DAF8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2800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MRFM</a:t>
                  </a:r>
                  <a:endParaRPr lang="zh-CN" altLang="en-US" sz="2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sp>
            <p:nvSpPr>
              <p:cNvPr id="677" name="矩形: 圆角 676">
                <a:extLst>
                  <a:ext uri="{FF2B5EF4-FFF2-40B4-BE49-F238E27FC236}">
                    <a16:creationId xmlns:a16="http://schemas.microsoft.com/office/drawing/2014/main" id="{81EFFC8A-EB4D-8BA3-D900-A62BFA1E661A}"/>
                  </a:ext>
                </a:extLst>
              </p:cNvPr>
              <p:cNvSpPr/>
              <p:nvPr/>
            </p:nvSpPr>
            <p:spPr>
              <a:xfrm>
                <a:off x="5977311" y="-1087082"/>
                <a:ext cx="1095866" cy="33671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24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CREM</a:t>
                </a:r>
                <a:endParaRPr lang="zh-CN" altLang="en-US" sz="2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sp>
          <p:nvSpPr>
            <p:cNvPr id="668" name="文本框 667">
              <a:extLst>
                <a:ext uri="{FF2B5EF4-FFF2-40B4-BE49-F238E27FC236}">
                  <a16:creationId xmlns:a16="http://schemas.microsoft.com/office/drawing/2014/main" id="{57196BA3-70C7-71D6-1FA7-976941F7AF02}"/>
                </a:ext>
              </a:extLst>
            </p:cNvPr>
            <p:cNvSpPr txBox="1"/>
            <p:nvPr/>
          </p:nvSpPr>
          <p:spPr>
            <a:xfrm>
              <a:off x="5602222" y="1936936"/>
              <a:ext cx="2297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256×64×64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矩形: 圆角 668">
              <a:extLst>
                <a:ext uri="{FF2B5EF4-FFF2-40B4-BE49-F238E27FC236}">
                  <a16:creationId xmlns:a16="http://schemas.microsoft.com/office/drawing/2014/main" id="{7D18A5F0-4331-0662-E327-577CFBB6D9A8}"/>
                </a:ext>
              </a:extLst>
            </p:cNvPr>
            <p:cNvSpPr/>
            <p:nvPr/>
          </p:nvSpPr>
          <p:spPr>
            <a:xfrm>
              <a:off x="6752954" y="3226318"/>
              <a:ext cx="1095866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CREM</a:t>
              </a:r>
              <a:endPara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670" name="直接箭头连接符 669">
              <a:extLst>
                <a:ext uri="{FF2B5EF4-FFF2-40B4-BE49-F238E27FC236}">
                  <a16:creationId xmlns:a16="http://schemas.microsoft.com/office/drawing/2014/main" id="{870B89FE-DBCA-8D57-6890-361177A7BF35}"/>
                </a:ext>
              </a:extLst>
            </p:cNvPr>
            <p:cNvCxnSpPr>
              <a:cxnSpLocks/>
            </p:cNvCxnSpPr>
            <p:nvPr/>
          </p:nvCxnSpPr>
          <p:spPr>
            <a:xfrm>
              <a:off x="6218779" y="2967964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1" name="直接箭头连接符 670">
              <a:extLst>
                <a:ext uri="{FF2B5EF4-FFF2-40B4-BE49-F238E27FC236}">
                  <a16:creationId xmlns:a16="http://schemas.microsoft.com/office/drawing/2014/main" id="{79015DAA-C3AD-D711-B93F-2EA8DBC9ADFF}"/>
                </a:ext>
              </a:extLst>
            </p:cNvPr>
            <p:cNvCxnSpPr>
              <a:cxnSpLocks/>
            </p:cNvCxnSpPr>
            <p:nvPr/>
          </p:nvCxnSpPr>
          <p:spPr>
            <a:xfrm>
              <a:off x="6208063" y="3617948"/>
              <a:ext cx="0" cy="4478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2" name="直接箭头连接符 671">
              <a:extLst>
                <a:ext uri="{FF2B5EF4-FFF2-40B4-BE49-F238E27FC236}">
                  <a16:creationId xmlns:a16="http://schemas.microsoft.com/office/drawing/2014/main" id="{E30D51AA-DF38-8F9A-7319-04308D35696A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3617948"/>
              <a:ext cx="0" cy="449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3" name="直接箭头连接符 672">
              <a:extLst>
                <a:ext uri="{FF2B5EF4-FFF2-40B4-BE49-F238E27FC236}">
                  <a16:creationId xmlns:a16="http://schemas.microsoft.com/office/drawing/2014/main" id="{D3850A9E-D191-3374-C574-FC1BDEE01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2997057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4" name="文本框 673">
              <a:extLst>
                <a:ext uri="{FF2B5EF4-FFF2-40B4-BE49-F238E27FC236}">
                  <a16:creationId xmlns:a16="http://schemas.microsoft.com/office/drawing/2014/main" id="{C83D7E17-2543-B82B-BCE1-CBFD8CD20C2B}"/>
                </a:ext>
              </a:extLst>
            </p:cNvPr>
            <p:cNvSpPr txBox="1"/>
            <p:nvPr/>
          </p:nvSpPr>
          <p:spPr>
            <a:xfrm>
              <a:off x="5101604" y="3635337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256×64×64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B1681D67-5528-C03B-BE7E-88A7499DE3AB}"/>
                </a:ext>
              </a:extLst>
            </p:cNvPr>
            <p:cNvSpPr txBox="1"/>
            <p:nvPr/>
          </p:nvSpPr>
          <p:spPr>
            <a:xfrm>
              <a:off x="6470754" y="3620042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256×64×64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3" name="组合 682">
            <a:extLst>
              <a:ext uri="{FF2B5EF4-FFF2-40B4-BE49-F238E27FC236}">
                <a16:creationId xmlns:a16="http://schemas.microsoft.com/office/drawing/2014/main" id="{AD86A6DE-089C-4118-B008-CE521B69C048}"/>
              </a:ext>
            </a:extLst>
          </p:cNvPr>
          <p:cNvGrpSpPr/>
          <p:nvPr/>
        </p:nvGrpSpPr>
        <p:grpSpPr>
          <a:xfrm>
            <a:off x="8965121" y="2655788"/>
            <a:ext cx="3051656" cy="2548931"/>
            <a:chOff x="5101604" y="1936936"/>
            <a:chExt cx="3051656" cy="2548931"/>
          </a:xfrm>
        </p:grpSpPr>
        <p:grpSp>
          <p:nvGrpSpPr>
            <p:cNvPr id="684" name="组合 683">
              <a:extLst>
                <a:ext uri="{FF2B5EF4-FFF2-40B4-BE49-F238E27FC236}">
                  <a16:creationId xmlns:a16="http://schemas.microsoft.com/office/drawing/2014/main" id="{F94AA149-415A-9532-2536-A18464291BCC}"/>
                </a:ext>
              </a:extLst>
            </p:cNvPr>
            <p:cNvGrpSpPr/>
            <p:nvPr/>
          </p:nvGrpSpPr>
          <p:grpSpPr>
            <a:xfrm>
              <a:off x="5616943" y="2416621"/>
              <a:ext cx="1855570" cy="2069246"/>
              <a:chOff x="5977311" y="-1799084"/>
              <a:chExt cx="1855570" cy="1808508"/>
            </a:xfrm>
          </p:grpSpPr>
          <p:grpSp>
            <p:nvGrpSpPr>
              <p:cNvPr id="693" name="组合 692">
                <a:extLst>
                  <a:ext uri="{FF2B5EF4-FFF2-40B4-BE49-F238E27FC236}">
                    <a16:creationId xmlns:a16="http://schemas.microsoft.com/office/drawing/2014/main" id="{1C85E918-1971-3EBD-D764-E3DA9C124BF4}"/>
                  </a:ext>
                </a:extLst>
              </p:cNvPr>
              <p:cNvGrpSpPr/>
              <p:nvPr/>
            </p:nvGrpSpPr>
            <p:grpSpPr>
              <a:xfrm>
                <a:off x="6231756" y="-1799084"/>
                <a:ext cx="1601125" cy="1808508"/>
                <a:chOff x="4202824" y="-1150623"/>
                <a:chExt cx="1601125" cy="1808508"/>
              </a:xfrm>
            </p:grpSpPr>
            <p:grpSp>
              <p:nvGrpSpPr>
                <p:cNvPr id="695" name="组合 694">
                  <a:extLst>
                    <a:ext uri="{FF2B5EF4-FFF2-40B4-BE49-F238E27FC236}">
                      <a16:creationId xmlns:a16="http://schemas.microsoft.com/office/drawing/2014/main" id="{60DA44E5-90C1-5E22-C18F-1DB331A61363}"/>
                    </a:ext>
                  </a:extLst>
                </p:cNvPr>
                <p:cNvGrpSpPr/>
                <p:nvPr/>
              </p:nvGrpSpPr>
              <p:grpSpPr>
                <a:xfrm>
                  <a:off x="4202824" y="-1150623"/>
                  <a:ext cx="1601125" cy="499536"/>
                  <a:chOff x="3459247" y="-1328324"/>
                  <a:chExt cx="1601125" cy="499536"/>
                </a:xfrm>
              </p:grpSpPr>
              <p:sp>
                <p:nvSpPr>
                  <p:cNvPr id="697" name="矩形: 圆角 696">
                    <a:extLst>
                      <a:ext uri="{FF2B5EF4-FFF2-40B4-BE49-F238E27FC236}">
                        <a16:creationId xmlns:a16="http://schemas.microsoft.com/office/drawing/2014/main" id="{2B6743B5-EE0F-8C92-6474-F5AB73C73ABE}"/>
                      </a:ext>
                    </a:extLst>
                  </p:cNvPr>
                  <p:cNvSpPr/>
                  <p:nvPr/>
                </p:nvSpPr>
                <p:spPr>
                  <a:xfrm>
                    <a:off x="3558444" y="-1231915"/>
                    <a:ext cx="624021" cy="326497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R1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698" name="矩形: 圆角 697">
                    <a:extLst>
                      <a:ext uri="{FF2B5EF4-FFF2-40B4-BE49-F238E27FC236}">
                        <a16:creationId xmlns:a16="http://schemas.microsoft.com/office/drawing/2014/main" id="{CB8C9BF5-66A4-40F8-7D25-7D94ADFF5963}"/>
                      </a:ext>
                    </a:extLst>
                  </p:cNvPr>
                  <p:cNvSpPr/>
                  <p:nvPr/>
                </p:nvSpPr>
                <p:spPr>
                  <a:xfrm>
                    <a:off x="4339316" y="-1236179"/>
                    <a:ext cx="624021" cy="32649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D1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699" name="矩形: 圆角 698">
                    <a:extLst>
                      <a:ext uri="{FF2B5EF4-FFF2-40B4-BE49-F238E27FC236}">
                        <a16:creationId xmlns:a16="http://schemas.microsoft.com/office/drawing/2014/main" id="{9D41C215-9620-8A41-5CEE-C0BC6FB2EAF5}"/>
                      </a:ext>
                    </a:extLst>
                  </p:cNvPr>
                  <p:cNvSpPr/>
                  <p:nvPr/>
                </p:nvSpPr>
                <p:spPr>
                  <a:xfrm>
                    <a:off x="3459247" y="-1328324"/>
                    <a:ext cx="1601125" cy="499536"/>
                  </a:xfrm>
                  <a:prstGeom prst="roundRect">
                    <a:avLst/>
                  </a:prstGeom>
                  <a:noFill/>
                  <a:ln w="19050" cap="flat" cmpd="sng" algn="ctr">
                    <a:solidFill>
                      <a:srgbClr val="97BDD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/>
                  </a:p>
                </p:txBody>
              </p:sp>
            </p:grpSp>
            <p:sp>
              <p:nvSpPr>
                <p:cNvPr id="696" name="矩形: 圆角 695">
                  <a:extLst>
                    <a:ext uri="{FF2B5EF4-FFF2-40B4-BE49-F238E27FC236}">
                      <a16:creationId xmlns:a16="http://schemas.microsoft.com/office/drawing/2014/main" id="{6FAA0C57-0748-3DAB-9601-FA37AF22EC26}"/>
                    </a:ext>
                  </a:extLst>
                </p:cNvPr>
                <p:cNvSpPr/>
                <p:nvPr/>
              </p:nvSpPr>
              <p:spPr>
                <a:xfrm>
                  <a:off x="4399436" y="308447"/>
                  <a:ext cx="1304080" cy="349438"/>
                </a:xfrm>
                <a:prstGeom prst="roundRect">
                  <a:avLst/>
                </a:prstGeom>
                <a:solidFill>
                  <a:srgbClr val="C9DAF8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2800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MRFM</a:t>
                  </a:r>
                  <a:endParaRPr lang="zh-CN" altLang="en-US" sz="2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sp>
            <p:nvSpPr>
              <p:cNvPr id="694" name="矩形: 圆角 693">
                <a:extLst>
                  <a:ext uri="{FF2B5EF4-FFF2-40B4-BE49-F238E27FC236}">
                    <a16:creationId xmlns:a16="http://schemas.microsoft.com/office/drawing/2014/main" id="{C38CD97B-9446-427E-4D9D-B9B49CAF59CA}"/>
                  </a:ext>
                </a:extLst>
              </p:cNvPr>
              <p:cNvSpPr/>
              <p:nvPr/>
            </p:nvSpPr>
            <p:spPr>
              <a:xfrm>
                <a:off x="5977311" y="-1087082"/>
                <a:ext cx="1095866" cy="33671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24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CREM</a:t>
                </a:r>
                <a:endParaRPr lang="zh-CN" altLang="en-US" sz="2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sp>
          <p:nvSpPr>
            <p:cNvPr id="685" name="文本框 684">
              <a:extLst>
                <a:ext uri="{FF2B5EF4-FFF2-40B4-BE49-F238E27FC236}">
                  <a16:creationId xmlns:a16="http://schemas.microsoft.com/office/drawing/2014/main" id="{0A4615CE-9842-8315-AC25-70B908FBEEEA}"/>
                </a:ext>
              </a:extLst>
            </p:cNvPr>
            <p:cNvSpPr txBox="1"/>
            <p:nvPr/>
          </p:nvSpPr>
          <p:spPr>
            <a:xfrm>
              <a:off x="5602222" y="1936936"/>
              <a:ext cx="2297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512×32×32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矩形: 圆角 685">
              <a:extLst>
                <a:ext uri="{FF2B5EF4-FFF2-40B4-BE49-F238E27FC236}">
                  <a16:creationId xmlns:a16="http://schemas.microsoft.com/office/drawing/2014/main" id="{5C2731F3-B521-2295-52ED-A0BA5FE76C39}"/>
                </a:ext>
              </a:extLst>
            </p:cNvPr>
            <p:cNvSpPr/>
            <p:nvPr/>
          </p:nvSpPr>
          <p:spPr>
            <a:xfrm>
              <a:off x="6752954" y="3226318"/>
              <a:ext cx="1095866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CREM</a:t>
              </a:r>
              <a:endPara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687" name="直接箭头连接符 686">
              <a:extLst>
                <a:ext uri="{FF2B5EF4-FFF2-40B4-BE49-F238E27FC236}">
                  <a16:creationId xmlns:a16="http://schemas.microsoft.com/office/drawing/2014/main" id="{6E727599-2384-7959-9BB1-4B673D48FA3F}"/>
                </a:ext>
              </a:extLst>
            </p:cNvPr>
            <p:cNvCxnSpPr>
              <a:cxnSpLocks/>
            </p:cNvCxnSpPr>
            <p:nvPr/>
          </p:nvCxnSpPr>
          <p:spPr>
            <a:xfrm>
              <a:off x="6218779" y="2967964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8" name="直接箭头连接符 687">
              <a:extLst>
                <a:ext uri="{FF2B5EF4-FFF2-40B4-BE49-F238E27FC236}">
                  <a16:creationId xmlns:a16="http://schemas.microsoft.com/office/drawing/2014/main" id="{58BDF32E-73CE-B380-65A1-3D2C77F56D4B}"/>
                </a:ext>
              </a:extLst>
            </p:cNvPr>
            <p:cNvCxnSpPr>
              <a:cxnSpLocks/>
            </p:cNvCxnSpPr>
            <p:nvPr/>
          </p:nvCxnSpPr>
          <p:spPr>
            <a:xfrm>
              <a:off x="6208063" y="3617948"/>
              <a:ext cx="0" cy="4478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9" name="直接箭头连接符 688">
              <a:extLst>
                <a:ext uri="{FF2B5EF4-FFF2-40B4-BE49-F238E27FC236}">
                  <a16:creationId xmlns:a16="http://schemas.microsoft.com/office/drawing/2014/main" id="{A583677F-4A45-62CE-0FB8-8F90303ED20E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3617948"/>
              <a:ext cx="0" cy="449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0" name="直接箭头连接符 689">
              <a:extLst>
                <a:ext uri="{FF2B5EF4-FFF2-40B4-BE49-F238E27FC236}">
                  <a16:creationId xmlns:a16="http://schemas.microsoft.com/office/drawing/2014/main" id="{A0D86EC1-FF81-FA8C-40F9-190639C90267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2997057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91" name="文本框 690">
              <a:extLst>
                <a:ext uri="{FF2B5EF4-FFF2-40B4-BE49-F238E27FC236}">
                  <a16:creationId xmlns:a16="http://schemas.microsoft.com/office/drawing/2014/main" id="{27192A49-51D0-99A4-0CA4-63E9A337F7DD}"/>
                </a:ext>
              </a:extLst>
            </p:cNvPr>
            <p:cNvSpPr txBox="1"/>
            <p:nvPr/>
          </p:nvSpPr>
          <p:spPr>
            <a:xfrm>
              <a:off x="5101604" y="3635337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512×32×32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2" name="文本框 691">
              <a:extLst>
                <a:ext uri="{FF2B5EF4-FFF2-40B4-BE49-F238E27FC236}">
                  <a16:creationId xmlns:a16="http://schemas.microsoft.com/office/drawing/2014/main" id="{DF779463-E5C1-CAD2-8FAB-4E3288E0BF29}"/>
                </a:ext>
              </a:extLst>
            </p:cNvPr>
            <p:cNvSpPr txBox="1"/>
            <p:nvPr/>
          </p:nvSpPr>
          <p:spPr>
            <a:xfrm>
              <a:off x="6454478" y="3635337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512×32×32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0" name="组合 699">
            <a:extLst>
              <a:ext uri="{FF2B5EF4-FFF2-40B4-BE49-F238E27FC236}">
                <a16:creationId xmlns:a16="http://schemas.microsoft.com/office/drawing/2014/main" id="{F5AFCFE8-3D97-0600-2F9D-AF96682CBF2A}"/>
              </a:ext>
            </a:extLst>
          </p:cNvPr>
          <p:cNvGrpSpPr/>
          <p:nvPr/>
        </p:nvGrpSpPr>
        <p:grpSpPr>
          <a:xfrm>
            <a:off x="11659655" y="2634523"/>
            <a:ext cx="3204996" cy="2548931"/>
            <a:chOff x="5101604" y="1936936"/>
            <a:chExt cx="3204996" cy="2548931"/>
          </a:xfrm>
        </p:grpSpPr>
        <p:grpSp>
          <p:nvGrpSpPr>
            <p:cNvPr id="701" name="组合 700">
              <a:extLst>
                <a:ext uri="{FF2B5EF4-FFF2-40B4-BE49-F238E27FC236}">
                  <a16:creationId xmlns:a16="http://schemas.microsoft.com/office/drawing/2014/main" id="{BBAA3C86-87BC-673B-E12E-0F0101DA27A0}"/>
                </a:ext>
              </a:extLst>
            </p:cNvPr>
            <p:cNvGrpSpPr/>
            <p:nvPr/>
          </p:nvGrpSpPr>
          <p:grpSpPr>
            <a:xfrm>
              <a:off x="5616943" y="2416621"/>
              <a:ext cx="1855570" cy="2069246"/>
              <a:chOff x="5977311" y="-1799084"/>
              <a:chExt cx="1855570" cy="1808508"/>
            </a:xfrm>
          </p:grpSpPr>
          <p:grpSp>
            <p:nvGrpSpPr>
              <p:cNvPr id="710" name="组合 709">
                <a:extLst>
                  <a:ext uri="{FF2B5EF4-FFF2-40B4-BE49-F238E27FC236}">
                    <a16:creationId xmlns:a16="http://schemas.microsoft.com/office/drawing/2014/main" id="{14E1731D-6CD2-FA6B-8DC8-6358A6FED480}"/>
                  </a:ext>
                </a:extLst>
              </p:cNvPr>
              <p:cNvGrpSpPr/>
              <p:nvPr/>
            </p:nvGrpSpPr>
            <p:grpSpPr>
              <a:xfrm>
                <a:off x="6231756" y="-1799084"/>
                <a:ext cx="1601125" cy="1808508"/>
                <a:chOff x="4202824" y="-1150623"/>
                <a:chExt cx="1601125" cy="1808508"/>
              </a:xfrm>
            </p:grpSpPr>
            <p:grpSp>
              <p:nvGrpSpPr>
                <p:cNvPr id="712" name="组合 711">
                  <a:extLst>
                    <a:ext uri="{FF2B5EF4-FFF2-40B4-BE49-F238E27FC236}">
                      <a16:creationId xmlns:a16="http://schemas.microsoft.com/office/drawing/2014/main" id="{5B38C550-A1AF-94A6-2C1F-2E9D6A1617C8}"/>
                    </a:ext>
                  </a:extLst>
                </p:cNvPr>
                <p:cNvGrpSpPr/>
                <p:nvPr/>
              </p:nvGrpSpPr>
              <p:grpSpPr>
                <a:xfrm>
                  <a:off x="4202824" y="-1150623"/>
                  <a:ext cx="1601125" cy="499536"/>
                  <a:chOff x="3459247" y="-1328324"/>
                  <a:chExt cx="1601125" cy="499536"/>
                </a:xfrm>
              </p:grpSpPr>
              <p:sp>
                <p:nvSpPr>
                  <p:cNvPr id="714" name="矩形: 圆角 713">
                    <a:extLst>
                      <a:ext uri="{FF2B5EF4-FFF2-40B4-BE49-F238E27FC236}">
                        <a16:creationId xmlns:a16="http://schemas.microsoft.com/office/drawing/2014/main" id="{A34738D5-4548-3A9F-4D2A-32BB8CA43D51}"/>
                      </a:ext>
                    </a:extLst>
                  </p:cNvPr>
                  <p:cNvSpPr/>
                  <p:nvPr/>
                </p:nvSpPr>
                <p:spPr>
                  <a:xfrm>
                    <a:off x="3558444" y="-1231915"/>
                    <a:ext cx="624021" cy="326497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R1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715" name="矩形: 圆角 714">
                    <a:extLst>
                      <a:ext uri="{FF2B5EF4-FFF2-40B4-BE49-F238E27FC236}">
                        <a16:creationId xmlns:a16="http://schemas.microsoft.com/office/drawing/2014/main" id="{51FFA408-C435-49F9-B7B1-24A91BF6490F}"/>
                      </a:ext>
                    </a:extLst>
                  </p:cNvPr>
                  <p:cNvSpPr/>
                  <p:nvPr/>
                </p:nvSpPr>
                <p:spPr>
                  <a:xfrm>
                    <a:off x="4339316" y="-1236179"/>
                    <a:ext cx="624021" cy="32649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D1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716" name="矩形: 圆角 715">
                    <a:extLst>
                      <a:ext uri="{FF2B5EF4-FFF2-40B4-BE49-F238E27FC236}">
                        <a16:creationId xmlns:a16="http://schemas.microsoft.com/office/drawing/2014/main" id="{25D9D50B-6767-28C1-B5AF-BD42DB5AE748}"/>
                      </a:ext>
                    </a:extLst>
                  </p:cNvPr>
                  <p:cNvSpPr/>
                  <p:nvPr/>
                </p:nvSpPr>
                <p:spPr>
                  <a:xfrm>
                    <a:off x="3459247" y="-1328324"/>
                    <a:ext cx="1601125" cy="499536"/>
                  </a:xfrm>
                  <a:prstGeom prst="roundRect">
                    <a:avLst/>
                  </a:prstGeom>
                  <a:noFill/>
                  <a:ln w="19050" cap="flat" cmpd="sng" algn="ctr">
                    <a:solidFill>
                      <a:srgbClr val="97BDD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/>
                  </a:p>
                </p:txBody>
              </p:sp>
            </p:grpSp>
            <p:sp>
              <p:nvSpPr>
                <p:cNvPr id="713" name="矩形: 圆角 712">
                  <a:extLst>
                    <a:ext uri="{FF2B5EF4-FFF2-40B4-BE49-F238E27FC236}">
                      <a16:creationId xmlns:a16="http://schemas.microsoft.com/office/drawing/2014/main" id="{F1EE1C9F-AB57-BF54-BCE3-D9A23D78AB9D}"/>
                    </a:ext>
                  </a:extLst>
                </p:cNvPr>
                <p:cNvSpPr/>
                <p:nvPr/>
              </p:nvSpPr>
              <p:spPr>
                <a:xfrm>
                  <a:off x="4399436" y="308447"/>
                  <a:ext cx="1304080" cy="349438"/>
                </a:xfrm>
                <a:prstGeom prst="roundRect">
                  <a:avLst/>
                </a:prstGeom>
                <a:solidFill>
                  <a:srgbClr val="C9DAF8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2800" kern="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MRFM</a:t>
                  </a:r>
                  <a:endParaRPr lang="zh-CN" altLang="en-US" sz="2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sp>
            <p:nvSpPr>
              <p:cNvPr id="711" name="矩形: 圆角 710">
                <a:extLst>
                  <a:ext uri="{FF2B5EF4-FFF2-40B4-BE49-F238E27FC236}">
                    <a16:creationId xmlns:a16="http://schemas.microsoft.com/office/drawing/2014/main" id="{18BD2EFA-F120-9880-3EED-F8FEE4448873}"/>
                  </a:ext>
                </a:extLst>
              </p:cNvPr>
              <p:cNvSpPr/>
              <p:nvPr/>
            </p:nvSpPr>
            <p:spPr>
              <a:xfrm>
                <a:off x="5977311" y="-1087082"/>
                <a:ext cx="1095866" cy="33671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24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CREM</a:t>
                </a:r>
                <a:endParaRPr lang="zh-CN" altLang="en-US" sz="2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sp>
          <p:nvSpPr>
            <p:cNvPr id="702" name="文本框 701">
              <a:extLst>
                <a:ext uri="{FF2B5EF4-FFF2-40B4-BE49-F238E27FC236}">
                  <a16:creationId xmlns:a16="http://schemas.microsoft.com/office/drawing/2014/main" id="{5D340548-60E3-BBDF-FB4E-7838C523136E}"/>
                </a:ext>
              </a:extLst>
            </p:cNvPr>
            <p:cNvSpPr txBox="1"/>
            <p:nvPr/>
          </p:nvSpPr>
          <p:spPr>
            <a:xfrm>
              <a:off x="5602222" y="1936936"/>
              <a:ext cx="2297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1024×16×16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3" name="矩形: 圆角 702">
              <a:extLst>
                <a:ext uri="{FF2B5EF4-FFF2-40B4-BE49-F238E27FC236}">
                  <a16:creationId xmlns:a16="http://schemas.microsoft.com/office/drawing/2014/main" id="{241BC57E-D8A0-CD1E-9060-F8689D9536A6}"/>
                </a:ext>
              </a:extLst>
            </p:cNvPr>
            <p:cNvSpPr/>
            <p:nvPr/>
          </p:nvSpPr>
          <p:spPr>
            <a:xfrm>
              <a:off x="6752954" y="3226318"/>
              <a:ext cx="1095866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CREM</a:t>
              </a:r>
              <a:endPara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704" name="直接箭头连接符 703">
              <a:extLst>
                <a:ext uri="{FF2B5EF4-FFF2-40B4-BE49-F238E27FC236}">
                  <a16:creationId xmlns:a16="http://schemas.microsoft.com/office/drawing/2014/main" id="{42E69BA5-391B-7362-01ED-F8062B2675CD}"/>
                </a:ext>
              </a:extLst>
            </p:cNvPr>
            <p:cNvCxnSpPr>
              <a:cxnSpLocks/>
            </p:cNvCxnSpPr>
            <p:nvPr/>
          </p:nvCxnSpPr>
          <p:spPr>
            <a:xfrm>
              <a:off x="6218779" y="2967964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5" name="直接箭头连接符 704">
              <a:extLst>
                <a:ext uri="{FF2B5EF4-FFF2-40B4-BE49-F238E27FC236}">
                  <a16:creationId xmlns:a16="http://schemas.microsoft.com/office/drawing/2014/main" id="{BE455317-D545-8FB9-1B3B-21219E4D4128}"/>
                </a:ext>
              </a:extLst>
            </p:cNvPr>
            <p:cNvCxnSpPr>
              <a:cxnSpLocks/>
            </p:cNvCxnSpPr>
            <p:nvPr/>
          </p:nvCxnSpPr>
          <p:spPr>
            <a:xfrm>
              <a:off x="6208063" y="3617948"/>
              <a:ext cx="0" cy="4478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6" name="直接箭头连接符 705">
              <a:extLst>
                <a:ext uri="{FF2B5EF4-FFF2-40B4-BE49-F238E27FC236}">
                  <a16:creationId xmlns:a16="http://schemas.microsoft.com/office/drawing/2014/main" id="{0EBDDA6E-BA4F-B7FB-1061-9C5EC0D3CD4C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3617948"/>
              <a:ext cx="0" cy="449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7" name="直接箭头连接符 706">
              <a:extLst>
                <a:ext uri="{FF2B5EF4-FFF2-40B4-BE49-F238E27FC236}">
                  <a16:creationId xmlns:a16="http://schemas.microsoft.com/office/drawing/2014/main" id="{A7E6A1DF-09CB-E2B8-473F-A84ABA063804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2997057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8" name="文本框 707">
              <a:extLst>
                <a:ext uri="{FF2B5EF4-FFF2-40B4-BE49-F238E27FC236}">
                  <a16:creationId xmlns:a16="http://schemas.microsoft.com/office/drawing/2014/main" id="{52429545-0E9C-9AD3-96B6-B961596485B9}"/>
                </a:ext>
              </a:extLst>
            </p:cNvPr>
            <p:cNvSpPr txBox="1"/>
            <p:nvPr/>
          </p:nvSpPr>
          <p:spPr>
            <a:xfrm>
              <a:off x="5101604" y="3635337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1024×16×16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9" name="文本框 708">
              <a:extLst>
                <a:ext uri="{FF2B5EF4-FFF2-40B4-BE49-F238E27FC236}">
                  <a16:creationId xmlns:a16="http://schemas.microsoft.com/office/drawing/2014/main" id="{D74DD328-CB52-CAC4-F9F6-BCD7DC9280A3}"/>
                </a:ext>
              </a:extLst>
            </p:cNvPr>
            <p:cNvSpPr txBox="1"/>
            <p:nvPr/>
          </p:nvSpPr>
          <p:spPr>
            <a:xfrm>
              <a:off x="6607818" y="3635337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1024×16×16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8375950-78CC-5F4C-77D0-7F5B86AAF7A6}"/>
              </a:ext>
            </a:extLst>
          </p:cNvPr>
          <p:cNvGrpSpPr/>
          <p:nvPr/>
        </p:nvGrpSpPr>
        <p:grpSpPr>
          <a:xfrm>
            <a:off x="16574220" y="4095276"/>
            <a:ext cx="1668300" cy="344348"/>
            <a:chOff x="8407051" y="1005446"/>
            <a:chExt cx="1668300" cy="318947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87FCA4A-38A1-A329-D44C-53FE5F029DCD}"/>
                </a:ext>
              </a:extLst>
            </p:cNvPr>
            <p:cNvSpPr/>
            <p:nvPr/>
          </p:nvSpPr>
          <p:spPr>
            <a:xfrm>
              <a:off x="8407051" y="1016616"/>
              <a:ext cx="1546619" cy="3077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B971AB7-AF4C-0995-9CE6-B4602F1920CF}"/>
                </a:ext>
              </a:extLst>
            </p:cNvPr>
            <p:cNvSpPr txBox="1"/>
            <p:nvPr/>
          </p:nvSpPr>
          <p:spPr>
            <a:xfrm>
              <a:off x="8407051" y="1005446"/>
              <a:ext cx="1668300" cy="137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1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Context Modeling</a:t>
              </a:r>
              <a:endParaRPr lang="zh-CN" altLang="en-US" sz="1401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Google Shape;1859;p31">
            <a:extLst>
              <a:ext uri="{FF2B5EF4-FFF2-40B4-BE49-F238E27FC236}">
                <a16:creationId xmlns:a16="http://schemas.microsoft.com/office/drawing/2014/main" id="{45CEE993-D8D9-AEC9-0D17-43862A6FCF76}"/>
              </a:ext>
            </a:extLst>
          </p:cNvPr>
          <p:cNvSpPr/>
          <p:nvPr/>
        </p:nvSpPr>
        <p:spPr>
          <a:xfrm>
            <a:off x="16564082" y="2991494"/>
            <a:ext cx="727366" cy="772391"/>
          </a:xfrm>
          <a:prstGeom prst="cube">
            <a:avLst>
              <a:gd name="adj" fmla="val 25000"/>
            </a:avLst>
          </a:prstGeom>
          <a:solidFill>
            <a:schemeClr val="accent2">
              <a:lumMod val="40000"/>
              <a:lumOff val="60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1859;p31">
            <a:extLst>
              <a:ext uri="{FF2B5EF4-FFF2-40B4-BE49-F238E27FC236}">
                <a16:creationId xmlns:a16="http://schemas.microsoft.com/office/drawing/2014/main" id="{88F7BE55-21E1-D29F-566D-094BEFC718FC}"/>
              </a:ext>
            </a:extLst>
          </p:cNvPr>
          <p:cNvSpPr/>
          <p:nvPr/>
        </p:nvSpPr>
        <p:spPr>
          <a:xfrm>
            <a:off x="16506196" y="4732750"/>
            <a:ext cx="721003" cy="772391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spcFirstLastPara="1" wrap="square" lIns="91426" tIns="91426" rIns="91426" bIns="91426" anchor="ctr" anchorCtr="0">
            <a:noAutofit/>
          </a:bodyPr>
          <a:lstStyle/>
          <a:p>
            <a:endParaRPr sz="180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F3AE1F0-2B1A-56F5-B51E-A6AD93F4F14F}"/>
              </a:ext>
            </a:extLst>
          </p:cNvPr>
          <p:cNvSpPr>
            <a:spLocks noChangeAspect="1"/>
          </p:cNvSpPr>
          <p:nvPr/>
        </p:nvSpPr>
        <p:spPr>
          <a:xfrm>
            <a:off x="17506981" y="2116974"/>
            <a:ext cx="1379749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92536F5-F410-3DD4-AC31-F5A8C3DF6CC7}"/>
              </a:ext>
            </a:extLst>
          </p:cNvPr>
          <p:cNvSpPr>
            <a:spLocks noChangeAspect="1"/>
          </p:cNvSpPr>
          <p:nvPr/>
        </p:nvSpPr>
        <p:spPr>
          <a:xfrm>
            <a:off x="17506982" y="2802743"/>
            <a:ext cx="1379748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Softmax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9" name="Google Shape;122;p19">
            <a:extLst>
              <a:ext uri="{FF2B5EF4-FFF2-40B4-BE49-F238E27FC236}">
                <a16:creationId xmlns:a16="http://schemas.microsoft.com/office/drawing/2014/main" id="{5D2EB18F-20AD-F07D-0382-F5A392899E3E}"/>
              </a:ext>
            </a:extLst>
          </p:cNvPr>
          <p:cNvGrpSpPr/>
          <p:nvPr/>
        </p:nvGrpSpPr>
        <p:grpSpPr>
          <a:xfrm>
            <a:off x="18026515" y="3424155"/>
            <a:ext cx="353527" cy="327913"/>
            <a:chOff x="7503475" y="2981725"/>
            <a:chExt cx="503823" cy="503823"/>
          </a:xfrm>
        </p:grpSpPr>
        <p:sp>
          <p:nvSpPr>
            <p:cNvPr id="10" name="Google Shape;123;p19">
              <a:extLst>
                <a:ext uri="{FF2B5EF4-FFF2-40B4-BE49-F238E27FC236}">
                  <a16:creationId xmlns:a16="http://schemas.microsoft.com/office/drawing/2014/main" id="{57CC7C4D-C32F-E2A4-C6FF-A3B64A16C092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11" name="Google Shape;124;p19" descr="\times" title="MathEquation,#565656">
              <a:extLst>
                <a:ext uri="{FF2B5EF4-FFF2-40B4-BE49-F238E27FC236}">
                  <a16:creationId xmlns:a16="http://schemas.microsoft.com/office/drawing/2014/main" id="{8F97142A-3F50-7D44-8952-D0B8A745B2F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6472FBB-F324-FD20-B664-B73E74774825}"/>
              </a:ext>
            </a:extLst>
          </p:cNvPr>
          <p:cNvSpPr>
            <a:spLocks noChangeAspect="1"/>
          </p:cNvSpPr>
          <p:nvPr/>
        </p:nvSpPr>
        <p:spPr>
          <a:xfrm>
            <a:off x="19226725" y="2116974"/>
            <a:ext cx="1106558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401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Channel</a:t>
            </a:r>
          </a:p>
          <a:p>
            <a:pPr algn="ctr">
              <a:buClr>
                <a:srgbClr val="000000"/>
              </a:buClr>
            </a:pPr>
            <a:r>
              <a:rPr lang="en-US" altLang="zh-CN" sz="1401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Embedding</a:t>
            </a:r>
            <a:endParaRPr lang="zh-CN" altLang="en-US" sz="1401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8869F9D-F30D-3397-1DA1-09D67A99D507}"/>
              </a:ext>
            </a:extLst>
          </p:cNvPr>
          <p:cNvSpPr>
            <a:spLocks noChangeAspect="1"/>
          </p:cNvSpPr>
          <p:nvPr/>
        </p:nvSpPr>
        <p:spPr>
          <a:xfrm>
            <a:off x="19226725" y="2728715"/>
            <a:ext cx="1106558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2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LayerNorm</a:t>
            </a:r>
          </a:p>
          <a:p>
            <a:pPr algn="ctr">
              <a:buClr>
                <a:srgbClr val="000000"/>
              </a:buClr>
            </a:pPr>
            <a:r>
              <a:rPr lang="en-US" altLang="zh-CN" sz="12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GELU</a:t>
            </a:r>
            <a:endParaRPr lang="zh-CN" altLang="en-US" sz="12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A3219BB-B7EF-E379-4F13-57EFFAD2E2FC}"/>
              </a:ext>
            </a:extLst>
          </p:cNvPr>
          <p:cNvSpPr>
            <a:spLocks noChangeAspect="1"/>
          </p:cNvSpPr>
          <p:nvPr/>
        </p:nvSpPr>
        <p:spPr>
          <a:xfrm>
            <a:off x="19189695" y="3328391"/>
            <a:ext cx="1190590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200" b="1" cap="all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</a:p>
          <a:p>
            <a:pPr algn="ctr">
              <a:buClr>
                <a:srgbClr val="000000"/>
              </a:buClr>
            </a:pPr>
            <a:r>
              <a:rPr lang="en-US" altLang="zh-CN" sz="1200" b="1" cap="all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AVGPOOL2D</a:t>
            </a:r>
          </a:p>
        </p:txBody>
      </p:sp>
      <p:grpSp>
        <p:nvGrpSpPr>
          <p:cNvPr id="15" name="Google Shape;122;p19">
            <a:extLst>
              <a:ext uri="{FF2B5EF4-FFF2-40B4-BE49-F238E27FC236}">
                <a16:creationId xmlns:a16="http://schemas.microsoft.com/office/drawing/2014/main" id="{AFFD38D8-982A-1F5C-7C71-6718218EC5DA}"/>
              </a:ext>
            </a:extLst>
          </p:cNvPr>
          <p:cNvGrpSpPr/>
          <p:nvPr/>
        </p:nvGrpSpPr>
        <p:grpSpPr>
          <a:xfrm>
            <a:off x="19580347" y="4862859"/>
            <a:ext cx="353527" cy="327913"/>
            <a:chOff x="7503475" y="2981725"/>
            <a:chExt cx="503823" cy="503823"/>
          </a:xfrm>
        </p:grpSpPr>
        <p:sp>
          <p:nvSpPr>
            <p:cNvPr id="16" name="Google Shape;123;p19">
              <a:extLst>
                <a:ext uri="{FF2B5EF4-FFF2-40B4-BE49-F238E27FC236}">
                  <a16:creationId xmlns:a16="http://schemas.microsoft.com/office/drawing/2014/main" id="{13253240-95E3-9628-AEF1-13C6D305C906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17" name="Google Shape;124;p19" descr="\times" title="MathEquation,#565656">
              <a:extLst>
                <a:ext uri="{FF2B5EF4-FFF2-40B4-BE49-F238E27FC236}">
                  <a16:creationId xmlns:a16="http://schemas.microsoft.com/office/drawing/2014/main" id="{1EAB424B-0D11-C71F-B0A2-63454F5FC41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2DEEA38-878C-98EA-DEC2-D18AB9931D55}"/>
              </a:ext>
            </a:extLst>
          </p:cNvPr>
          <p:cNvSpPr>
            <a:spLocks noChangeAspect="1"/>
          </p:cNvSpPr>
          <p:nvPr/>
        </p:nvSpPr>
        <p:spPr>
          <a:xfrm>
            <a:off x="20260097" y="4825622"/>
            <a:ext cx="1106558" cy="40028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Softmax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5D92E8FE-73B8-FDBB-BE53-1430214E724E}"/>
              </a:ext>
            </a:extLst>
          </p:cNvPr>
          <p:cNvCxnSpPr>
            <a:cxnSpLocks/>
            <a:stCxn id="5" idx="0"/>
            <a:endCxn id="7" idx="0"/>
          </p:cNvCxnSpPr>
          <p:nvPr/>
        </p:nvCxnSpPr>
        <p:spPr>
          <a:xfrm rot="5400000" flipH="1" flipV="1">
            <a:off x="17170511" y="1965149"/>
            <a:ext cx="874520" cy="1178170"/>
          </a:xfrm>
          <a:prstGeom prst="bentConnector3">
            <a:avLst>
              <a:gd name="adj1" fmla="val 12614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928306E-AFDB-DA77-FB09-C9DAB5029C3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196856" y="2480608"/>
            <a:ext cx="0" cy="322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7BF2D17-2DE9-F3C0-B6FB-DB8BE50094AB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18196856" y="3166377"/>
            <a:ext cx="6423" cy="257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E160D89-4541-D340-C649-23D2161F0ADE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 rot="5400000" flipH="1" flipV="1">
            <a:off x="18174094" y="2146158"/>
            <a:ext cx="1635094" cy="1576725"/>
          </a:xfrm>
          <a:prstGeom prst="bentConnector5">
            <a:avLst>
              <a:gd name="adj1" fmla="val -13981"/>
              <a:gd name="adj2" fmla="val 56618"/>
              <a:gd name="adj3" fmla="val 11398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B93156F-8AC6-0D11-6C46-3C68A2B3AFA6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435335" y="3588110"/>
            <a:ext cx="591179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330952C-675E-D8F6-8E63-5AFEFDBF5F06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9780004" y="2517260"/>
            <a:ext cx="0" cy="211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ECC9CAE-6870-9330-6654-21789BC68AD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19780006" y="3128998"/>
            <a:ext cx="4987" cy="199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C6B3F4C-028D-2297-76AB-254CBCDC422C}"/>
              </a:ext>
            </a:extLst>
          </p:cNvPr>
          <p:cNvCxnSpPr>
            <a:stCxn id="16" idx="6"/>
            <a:endCxn id="18" idx="1"/>
          </p:cNvCxnSpPr>
          <p:nvPr/>
        </p:nvCxnSpPr>
        <p:spPr>
          <a:xfrm flipV="1">
            <a:off x="19933874" y="5025764"/>
            <a:ext cx="326223" cy="1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oogle Shape;122;p19">
            <a:extLst>
              <a:ext uri="{FF2B5EF4-FFF2-40B4-BE49-F238E27FC236}">
                <a16:creationId xmlns:a16="http://schemas.microsoft.com/office/drawing/2014/main" id="{8A4B4256-973E-18F9-62FC-E66153727C13}"/>
              </a:ext>
            </a:extLst>
          </p:cNvPr>
          <p:cNvGrpSpPr/>
          <p:nvPr/>
        </p:nvGrpSpPr>
        <p:grpSpPr>
          <a:xfrm>
            <a:off x="22280673" y="4856435"/>
            <a:ext cx="353527" cy="327913"/>
            <a:chOff x="7503475" y="2981725"/>
            <a:chExt cx="503823" cy="503823"/>
          </a:xfrm>
        </p:grpSpPr>
        <p:sp>
          <p:nvSpPr>
            <p:cNvPr id="28" name="Google Shape;123;p19">
              <a:extLst>
                <a:ext uri="{FF2B5EF4-FFF2-40B4-BE49-F238E27FC236}">
                  <a16:creationId xmlns:a16="http://schemas.microsoft.com/office/drawing/2014/main" id="{258DFC79-0131-8295-1401-9BE6ACAD3679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>
                <a:solidFill>
                  <a:srgbClr val="666666"/>
                </a:solidFill>
              </a:endParaRPr>
            </a:p>
          </p:txBody>
        </p:sp>
        <p:pic>
          <p:nvPicPr>
            <p:cNvPr id="29" name="Google Shape;124;p19" descr="\times" title="MathEquation,#565656">
              <a:extLst>
                <a:ext uri="{FF2B5EF4-FFF2-40B4-BE49-F238E27FC236}">
                  <a16:creationId xmlns:a16="http://schemas.microsoft.com/office/drawing/2014/main" id="{78941C07-025E-84CE-AC38-4D0A7A004BD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F8448E1-0F56-C1DE-8AAB-CA2CEACAC389}"/>
              </a:ext>
            </a:extLst>
          </p:cNvPr>
          <p:cNvCxnSpPr>
            <a:cxnSpLocks/>
            <a:stCxn id="18" idx="3"/>
            <a:endCxn id="28" idx="2"/>
          </p:cNvCxnSpPr>
          <p:nvPr/>
        </p:nvCxnSpPr>
        <p:spPr>
          <a:xfrm flipV="1">
            <a:off x="21366655" y="5020392"/>
            <a:ext cx="914018" cy="5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E71F3437-BF54-CC2F-7025-2E419E757B7C}"/>
              </a:ext>
            </a:extLst>
          </p:cNvPr>
          <p:cNvCxnSpPr>
            <a:cxnSpLocks/>
            <a:stCxn id="14" idx="3"/>
            <a:endCxn id="28" idx="0"/>
          </p:cNvCxnSpPr>
          <p:nvPr/>
        </p:nvCxnSpPr>
        <p:spPr>
          <a:xfrm>
            <a:off x="20380287" y="3528534"/>
            <a:ext cx="2077150" cy="13279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oogle Shape;128;p19">
            <a:extLst>
              <a:ext uri="{FF2B5EF4-FFF2-40B4-BE49-F238E27FC236}">
                <a16:creationId xmlns:a16="http://schemas.microsoft.com/office/drawing/2014/main" id="{5E4DAA06-3452-A713-9F53-26329DFF81E2}"/>
              </a:ext>
            </a:extLst>
          </p:cNvPr>
          <p:cNvGrpSpPr/>
          <p:nvPr/>
        </p:nvGrpSpPr>
        <p:grpSpPr>
          <a:xfrm>
            <a:off x="22811235" y="4856436"/>
            <a:ext cx="336898" cy="327915"/>
            <a:chOff x="7503477" y="3745100"/>
            <a:chExt cx="515025" cy="515026"/>
          </a:xfrm>
        </p:grpSpPr>
        <p:pic>
          <p:nvPicPr>
            <p:cNvPr id="33" name="Google Shape;129;p19" descr="+" title="MathEquation,#585858">
              <a:extLst>
                <a:ext uri="{FF2B5EF4-FFF2-40B4-BE49-F238E27FC236}">
                  <a16:creationId xmlns:a16="http://schemas.microsoft.com/office/drawing/2014/main" id="{CD86B038-3A74-B734-084A-21742C06CBA0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130;p19">
              <a:extLst>
                <a:ext uri="{FF2B5EF4-FFF2-40B4-BE49-F238E27FC236}">
                  <a16:creationId xmlns:a16="http://schemas.microsoft.com/office/drawing/2014/main" id="{0045A747-EC02-A34A-CEC9-F05F3A2CC0E6}"/>
                </a:ext>
              </a:extLst>
            </p:cNvPr>
            <p:cNvSpPr/>
            <p:nvPr/>
          </p:nvSpPr>
          <p:spPr>
            <a:xfrm>
              <a:off x="7503477" y="3745100"/>
              <a:ext cx="515025" cy="515026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1801" b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2B23ACA-A492-F411-3DE5-8B9E9A4C5B1A}"/>
              </a:ext>
            </a:extLst>
          </p:cNvPr>
          <p:cNvCxnSpPr>
            <a:stCxn id="28" idx="6"/>
            <a:endCxn id="34" idx="2"/>
          </p:cNvCxnSpPr>
          <p:nvPr/>
        </p:nvCxnSpPr>
        <p:spPr>
          <a:xfrm>
            <a:off x="22634200" y="5020392"/>
            <a:ext cx="177035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2C83B1E0-289E-20BB-9761-EB59B5F1AB0B}"/>
              </a:ext>
            </a:extLst>
          </p:cNvPr>
          <p:cNvSpPr txBox="1"/>
          <p:nvPr/>
        </p:nvSpPr>
        <p:spPr>
          <a:xfrm>
            <a:off x="15753517" y="5489879"/>
            <a:ext cx="164140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RGB: C×H×W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DDF5B12-014D-0043-ED84-29D8E6801434}"/>
              </a:ext>
            </a:extLst>
          </p:cNvPr>
          <p:cNvSpPr txBox="1"/>
          <p:nvPr/>
        </p:nvSpPr>
        <p:spPr>
          <a:xfrm>
            <a:off x="15767067" y="3778013"/>
            <a:ext cx="164140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DSM: C×H×W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E10DA9-0A05-2255-9646-5FF13ABC3515}"/>
              </a:ext>
            </a:extLst>
          </p:cNvPr>
          <p:cNvSpPr txBox="1"/>
          <p:nvPr/>
        </p:nvSpPr>
        <p:spPr>
          <a:xfrm>
            <a:off x="17291448" y="2438544"/>
            <a:ext cx="84843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HW×1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3000E1A-2326-B588-34D0-F397D981EDD2}"/>
              </a:ext>
            </a:extLst>
          </p:cNvPr>
          <p:cNvSpPr txBox="1"/>
          <p:nvPr/>
        </p:nvSpPr>
        <p:spPr>
          <a:xfrm>
            <a:off x="18180214" y="3148617"/>
            <a:ext cx="84843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167CD21-41C4-57DF-C2BD-807850D594C0}"/>
              </a:ext>
            </a:extLst>
          </p:cNvPr>
          <p:cNvSpPr txBox="1"/>
          <p:nvPr/>
        </p:nvSpPr>
        <p:spPr>
          <a:xfrm>
            <a:off x="18087157" y="3643573"/>
            <a:ext cx="97513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C×1×1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C4696F5-2567-AAF1-023A-2D7E2CDE4755}"/>
              </a:ext>
            </a:extLst>
          </p:cNvPr>
          <p:cNvSpPr txBox="1"/>
          <p:nvPr/>
        </p:nvSpPr>
        <p:spPr>
          <a:xfrm>
            <a:off x="20168845" y="2440115"/>
            <a:ext cx="11865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C/r×1×1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3B651A6-4125-7855-F0F2-69EF2A5397B0}"/>
              </a:ext>
            </a:extLst>
          </p:cNvPr>
          <p:cNvSpPr txBox="1"/>
          <p:nvPr/>
        </p:nvSpPr>
        <p:spPr>
          <a:xfrm>
            <a:off x="20149414" y="3044030"/>
            <a:ext cx="118658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>
                <a:latin typeface="Times New Roman" panose="02020603050405020304" pitchFamily="18" charset="0"/>
                <a:cs typeface="Times New Roman" panose="02020603050405020304" pitchFamily="18" charset="0"/>
              </a:rPr>
              <a:t>C/r×1×1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C5E2EEF-1610-3971-DB8C-2DFF237219DE}"/>
              </a:ext>
            </a:extLst>
          </p:cNvPr>
          <p:cNvSpPr txBox="1"/>
          <p:nvPr/>
        </p:nvSpPr>
        <p:spPr>
          <a:xfrm>
            <a:off x="21211605" y="3752603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C/r×r×HW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F03F7946-AABC-2E1B-EB0D-62529EE1A321}"/>
              </a:ext>
            </a:extLst>
          </p:cNvPr>
          <p:cNvSpPr>
            <a:spLocks noChangeAspect="1"/>
          </p:cNvSpPr>
          <p:nvPr/>
        </p:nvSpPr>
        <p:spPr>
          <a:xfrm>
            <a:off x="17506982" y="4612005"/>
            <a:ext cx="1440334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24C02B9B-8889-FFA8-BF18-FC65E77E1769}"/>
              </a:ext>
            </a:extLst>
          </p:cNvPr>
          <p:cNvSpPr>
            <a:spLocks noChangeAspect="1"/>
          </p:cNvSpPr>
          <p:nvPr/>
        </p:nvSpPr>
        <p:spPr>
          <a:xfrm>
            <a:off x="17517990" y="5136403"/>
            <a:ext cx="1436788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Conv2D_1 _R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C7040C7-820C-E645-734A-83DCF3B8F6BB}"/>
              </a:ext>
            </a:extLst>
          </p:cNvPr>
          <p:cNvSpPr txBox="1"/>
          <p:nvPr/>
        </p:nvSpPr>
        <p:spPr>
          <a:xfrm>
            <a:off x="21180546" y="4628248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C/r×r×r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F4F9953-6D6F-2601-25BF-D25EC6BDF558}"/>
              </a:ext>
            </a:extLst>
          </p:cNvPr>
          <p:cNvSpPr txBox="1"/>
          <p:nvPr/>
        </p:nvSpPr>
        <p:spPr>
          <a:xfrm>
            <a:off x="22451670" y="5637586"/>
            <a:ext cx="106922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C×H×W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F5A42C9-8964-5EB7-EA50-4A30D0915860}"/>
              </a:ext>
            </a:extLst>
          </p:cNvPr>
          <p:cNvSpPr txBox="1"/>
          <p:nvPr/>
        </p:nvSpPr>
        <p:spPr>
          <a:xfrm>
            <a:off x="18905709" y="4452449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C/r×r×HW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C7DD20A-08D2-3AFA-3BBF-450EF2B39E8B}"/>
              </a:ext>
            </a:extLst>
          </p:cNvPr>
          <p:cNvSpPr txBox="1"/>
          <p:nvPr/>
        </p:nvSpPr>
        <p:spPr>
          <a:xfrm>
            <a:off x="18957945" y="5345748"/>
            <a:ext cx="13283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C/r×HW×r</a:t>
            </a:r>
            <a:endParaRPr lang="zh-CN" altLang="en-US" sz="1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3FC4F41-DBD8-76A8-2353-CCCE91CFE31A}"/>
              </a:ext>
            </a:extLst>
          </p:cNvPr>
          <p:cNvCxnSpPr>
            <a:cxnSpLocks/>
            <a:stCxn id="6" idx="5"/>
            <a:endCxn id="44" idx="1"/>
          </p:cNvCxnSpPr>
          <p:nvPr/>
        </p:nvCxnSpPr>
        <p:spPr>
          <a:xfrm flipV="1">
            <a:off x="17227199" y="4793822"/>
            <a:ext cx="279783" cy="234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BB7FF52-EDAD-73C2-CAE6-4C3ECFDA2AF9}"/>
              </a:ext>
            </a:extLst>
          </p:cNvPr>
          <p:cNvCxnSpPr>
            <a:cxnSpLocks/>
            <a:stCxn id="6" idx="5"/>
            <a:endCxn id="45" idx="1"/>
          </p:cNvCxnSpPr>
          <p:nvPr/>
        </p:nvCxnSpPr>
        <p:spPr>
          <a:xfrm>
            <a:off x="17227199" y="5028820"/>
            <a:ext cx="290791" cy="289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F4675A9E-5817-67A7-B754-E139C2696E38}"/>
              </a:ext>
            </a:extLst>
          </p:cNvPr>
          <p:cNvSpPr>
            <a:spLocks noChangeAspect="1"/>
          </p:cNvSpPr>
          <p:nvPr/>
        </p:nvSpPr>
        <p:spPr>
          <a:xfrm>
            <a:off x="22367534" y="2811172"/>
            <a:ext cx="1160354" cy="363634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Residual</a:t>
            </a:r>
            <a:endParaRPr lang="zh-CN" altLang="en-US" sz="1600" b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404E1B29-B996-F179-2111-A94ACCB4444D}"/>
              </a:ext>
            </a:extLst>
          </p:cNvPr>
          <p:cNvCxnSpPr>
            <a:cxnSpLocks/>
            <a:stCxn id="5" idx="1"/>
            <a:endCxn id="52" idx="0"/>
          </p:cNvCxnSpPr>
          <p:nvPr/>
        </p:nvCxnSpPr>
        <p:spPr>
          <a:xfrm rot="5400000" flipH="1" flipV="1">
            <a:off x="19711195" y="-63181"/>
            <a:ext cx="362162" cy="6110866"/>
          </a:xfrm>
          <a:prstGeom prst="bentConnector3">
            <a:avLst>
              <a:gd name="adj1" fmla="val 39035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638DB62-FE57-7E66-BFAC-A1D1664C9136}"/>
              </a:ext>
            </a:extLst>
          </p:cNvPr>
          <p:cNvCxnSpPr>
            <a:endCxn id="34" idx="0"/>
          </p:cNvCxnSpPr>
          <p:nvPr/>
        </p:nvCxnSpPr>
        <p:spPr>
          <a:xfrm>
            <a:off x="22979684" y="3202682"/>
            <a:ext cx="0" cy="1653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31BFE2CF-0AC2-D279-7B24-CDE77C4424F0}"/>
              </a:ext>
            </a:extLst>
          </p:cNvPr>
          <p:cNvSpPr/>
          <p:nvPr/>
        </p:nvSpPr>
        <p:spPr>
          <a:xfrm>
            <a:off x="17338845" y="1974652"/>
            <a:ext cx="1648436" cy="2178450"/>
          </a:xfrm>
          <a:prstGeom prst="roundRect">
            <a:avLst/>
          </a:prstGeom>
          <a:noFill/>
          <a:ln w="19050" cap="flat" cmpd="sng" algn="ctr">
            <a:solidFill>
              <a:srgbClr val="DC7A6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35EABD6-5E61-91BB-43A2-84FA1743B926}"/>
              </a:ext>
            </a:extLst>
          </p:cNvPr>
          <p:cNvSpPr/>
          <p:nvPr/>
        </p:nvSpPr>
        <p:spPr>
          <a:xfrm>
            <a:off x="19141777" y="1985721"/>
            <a:ext cx="2077150" cy="2178450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0249C9EB-2363-4FFE-69DE-FC87C31DF2F0}"/>
              </a:ext>
            </a:extLst>
          </p:cNvPr>
          <p:cNvSpPr/>
          <p:nvPr/>
        </p:nvSpPr>
        <p:spPr>
          <a:xfrm>
            <a:off x="17346688" y="4231850"/>
            <a:ext cx="4906016" cy="1646064"/>
          </a:xfrm>
          <a:prstGeom prst="roundRect">
            <a:avLst/>
          </a:prstGeom>
          <a:noFill/>
          <a:ln w="19050" cap="flat" cmpd="sng" algn="ctr">
            <a:solidFill>
              <a:srgbClr val="DC7A6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64BF85F-7590-3D93-F60F-89DAF41EE315}"/>
              </a:ext>
            </a:extLst>
          </p:cNvPr>
          <p:cNvGrpSpPr/>
          <p:nvPr/>
        </p:nvGrpSpPr>
        <p:grpSpPr>
          <a:xfrm>
            <a:off x="19731655" y="3785036"/>
            <a:ext cx="1095897" cy="320782"/>
            <a:chOff x="4319555" y="2639392"/>
            <a:chExt cx="1095897" cy="320782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D803EF00-7859-E04D-92B0-F4CFFA5CDDDF}"/>
                </a:ext>
              </a:extLst>
            </p:cNvPr>
            <p:cNvSpPr/>
            <p:nvPr/>
          </p:nvSpPr>
          <p:spPr>
            <a:xfrm>
              <a:off x="4356232" y="2652397"/>
              <a:ext cx="960312" cy="3077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1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0A97F96D-BA73-AB87-E043-6298D1FCEB83}"/>
                </a:ext>
              </a:extLst>
            </p:cNvPr>
            <p:cNvSpPr txBox="1"/>
            <p:nvPr/>
          </p:nvSpPr>
          <p:spPr>
            <a:xfrm>
              <a:off x="4319555" y="2639392"/>
              <a:ext cx="1095897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1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</a:t>
              </a:r>
              <a:endParaRPr lang="zh-CN" altLang="en-US" sz="1401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8CC9E995-57DA-E125-D430-42BC250E03C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18947316" y="4793822"/>
            <a:ext cx="633031" cy="2329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9A4FAF89-687E-A13B-CE10-CA2AE29F2FB2}"/>
              </a:ext>
            </a:extLst>
          </p:cNvPr>
          <p:cNvCxnSpPr>
            <a:cxnSpLocks/>
          </p:cNvCxnSpPr>
          <p:nvPr/>
        </p:nvCxnSpPr>
        <p:spPr>
          <a:xfrm flipV="1">
            <a:off x="18934458" y="5026816"/>
            <a:ext cx="656049" cy="29140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C110FD06-FE56-0161-665F-825AACBF8F8E}"/>
              </a:ext>
            </a:extLst>
          </p:cNvPr>
          <p:cNvSpPr/>
          <p:nvPr/>
        </p:nvSpPr>
        <p:spPr>
          <a:xfrm>
            <a:off x="15954122" y="6328778"/>
            <a:ext cx="10707936" cy="26532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(c) Multimodal Representation Fusion Module (MRFM)</a:t>
            </a:r>
            <a:endParaRPr lang="zh-CN" altLang="en-US" dirty="0"/>
          </a:p>
        </p:txBody>
      </p:sp>
      <p:cxnSp>
        <p:nvCxnSpPr>
          <p:cNvPr id="448" name="直接箭头连接符 447">
            <a:extLst>
              <a:ext uri="{FF2B5EF4-FFF2-40B4-BE49-F238E27FC236}">
                <a16:creationId xmlns:a16="http://schemas.microsoft.com/office/drawing/2014/main" id="{7302AB51-DD7D-69B6-9838-673F40073D9F}"/>
              </a:ext>
            </a:extLst>
          </p:cNvPr>
          <p:cNvCxnSpPr>
            <a:stCxn id="34" idx="4"/>
            <a:endCxn id="47" idx="0"/>
          </p:cNvCxnSpPr>
          <p:nvPr/>
        </p:nvCxnSpPr>
        <p:spPr>
          <a:xfrm>
            <a:off x="22979684" y="5184351"/>
            <a:ext cx="6597" cy="453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62" name="组合 461">
            <a:extLst>
              <a:ext uri="{FF2B5EF4-FFF2-40B4-BE49-F238E27FC236}">
                <a16:creationId xmlns:a16="http://schemas.microsoft.com/office/drawing/2014/main" id="{E8E7C0E1-C8D1-81D7-79AB-F03422EC4EB2}"/>
              </a:ext>
            </a:extLst>
          </p:cNvPr>
          <p:cNvGrpSpPr/>
          <p:nvPr/>
        </p:nvGrpSpPr>
        <p:grpSpPr>
          <a:xfrm>
            <a:off x="23571633" y="2195281"/>
            <a:ext cx="3839232" cy="2640596"/>
            <a:chOff x="23571633" y="2195281"/>
            <a:chExt cx="3839232" cy="2640596"/>
          </a:xfrm>
        </p:grpSpPr>
        <p:sp>
          <p:nvSpPr>
            <p:cNvPr id="450" name="文本框 449">
              <a:extLst>
                <a:ext uri="{FF2B5EF4-FFF2-40B4-BE49-F238E27FC236}">
                  <a16:creationId xmlns:a16="http://schemas.microsoft.com/office/drawing/2014/main" id="{19BC24B0-DFE9-C766-8260-5D44CB9A4DC8}"/>
                </a:ext>
              </a:extLst>
            </p:cNvPr>
            <p:cNvSpPr txBox="1"/>
            <p:nvPr/>
          </p:nvSpPr>
          <p:spPr>
            <a:xfrm>
              <a:off x="24283290" y="2195281"/>
              <a:ext cx="2533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and DSM 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Map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矩形: 圆角 450">
              <a:extLst>
                <a:ext uri="{FF2B5EF4-FFF2-40B4-BE49-F238E27FC236}">
                  <a16:creationId xmlns:a16="http://schemas.microsoft.com/office/drawing/2014/main" id="{F3D55660-F356-5A22-133C-0930E98074AC}"/>
                </a:ext>
              </a:extLst>
            </p:cNvPr>
            <p:cNvSpPr/>
            <p:nvPr/>
          </p:nvSpPr>
          <p:spPr>
            <a:xfrm>
              <a:off x="23719846" y="2336459"/>
              <a:ext cx="431569" cy="28835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rtlCol="0" anchor="ctr"/>
            <a:lstStyle/>
            <a:p>
              <a:pPr algn="ctr" defTabSz="914384">
                <a:buClr>
                  <a:srgbClr val="000000"/>
                </a:buClr>
                <a:defRPr/>
              </a:pPr>
              <a:r>
                <a:rPr lang="en-US" altLang="zh-CN" sz="1401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Rn</a:t>
              </a:r>
              <a:endParaRPr lang="zh-CN" altLang="en-US" sz="140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52" name="矩形: 圆角 451">
              <a:extLst>
                <a:ext uri="{FF2B5EF4-FFF2-40B4-BE49-F238E27FC236}">
                  <a16:creationId xmlns:a16="http://schemas.microsoft.com/office/drawing/2014/main" id="{6882656E-73C8-FDA5-AA73-0E05A2FFFF65}"/>
                </a:ext>
              </a:extLst>
            </p:cNvPr>
            <p:cNvSpPr/>
            <p:nvPr/>
          </p:nvSpPr>
          <p:spPr>
            <a:xfrm>
              <a:off x="24232589" y="2335100"/>
              <a:ext cx="431569" cy="2883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rtlCol="0" anchor="ctr"/>
            <a:lstStyle/>
            <a:p>
              <a:pPr algn="ctr" defTabSz="914384">
                <a:buClr>
                  <a:srgbClr val="000000"/>
                </a:buClr>
                <a:defRPr/>
              </a:pPr>
              <a:r>
                <a:rPr lang="en-US" altLang="zh-CN" sz="1401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Dn</a:t>
              </a:r>
              <a:endParaRPr lang="zh-CN" altLang="en-US" sz="1401" kern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53" name="矩形: 圆角 452">
              <a:extLst>
                <a:ext uri="{FF2B5EF4-FFF2-40B4-BE49-F238E27FC236}">
                  <a16:creationId xmlns:a16="http://schemas.microsoft.com/office/drawing/2014/main" id="{D30A2243-8386-2BCB-8E9F-D7B13FBB7321}"/>
                </a:ext>
              </a:extLst>
            </p:cNvPr>
            <p:cNvSpPr/>
            <p:nvPr/>
          </p:nvSpPr>
          <p:spPr>
            <a:xfrm>
              <a:off x="23719236" y="2936567"/>
              <a:ext cx="944068" cy="3600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1600" b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GAP</a:t>
              </a:r>
              <a:endParaRPr lang="zh-CN" alt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54" name="文本框 453">
              <a:extLst>
                <a:ext uri="{FF2B5EF4-FFF2-40B4-BE49-F238E27FC236}">
                  <a16:creationId xmlns:a16="http://schemas.microsoft.com/office/drawing/2014/main" id="{433F2E29-4BB0-CA77-C1FD-A4BDA942F7C8}"/>
                </a:ext>
              </a:extLst>
            </p:cNvPr>
            <p:cNvSpPr txBox="1"/>
            <p:nvPr/>
          </p:nvSpPr>
          <p:spPr>
            <a:xfrm>
              <a:off x="24526001" y="2922586"/>
              <a:ext cx="25333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Average Pooling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矩形: 圆角 454">
              <a:extLst>
                <a:ext uri="{FF2B5EF4-FFF2-40B4-BE49-F238E27FC236}">
                  <a16:creationId xmlns:a16="http://schemas.microsoft.com/office/drawing/2014/main" id="{5AA25593-B859-4A5E-6927-6E1F80A58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44392" y="3610070"/>
              <a:ext cx="1052087" cy="32970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1400" b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Conv1D_</a:t>
              </a:r>
              <a:r>
                <a:rPr lang="en-US" altLang="zh-CN" sz="1400" b="1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k</a:t>
              </a:r>
              <a:endParaRPr lang="zh-CN" altLang="en-US" sz="14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56" name="文本框 455">
              <a:extLst>
                <a:ext uri="{FF2B5EF4-FFF2-40B4-BE49-F238E27FC236}">
                  <a16:creationId xmlns:a16="http://schemas.microsoft.com/office/drawing/2014/main" id="{42AE97A4-BCB1-9EB0-65FC-11EDB147E2C3}"/>
                </a:ext>
              </a:extLst>
            </p:cNvPr>
            <p:cNvSpPr txBox="1"/>
            <p:nvPr/>
          </p:nvSpPr>
          <p:spPr>
            <a:xfrm>
              <a:off x="24456904" y="3396804"/>
              <a:ext cx="2533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1D Convolution 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(kernel size=k) 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矩形: 圆角 456">
              <a:extLst>
                <a:ext uri="{FF2B5EF4-FFF2-40B4-BE49-F238E27FC236}">
                  <a16:creationId xmlns:a16="http://schemas.microsoft.com/office/drawing/2014/main" id="{324603C8-C7ED-E60E-F35C-7208710B94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51430" y="4354138"/>
              <a:ext cx="1433569" cy="36272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1600" b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Conv2D_1 _R</a:t>
              </a:r>
              <a:endParaRPr lang="zh-CN" altLang="en-US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458" name="文本框 457">
              <a:extLst>
                <a:ext uri="{FF2B5EF4-FFF2-40B4-BE49-F238E27FC236}">
                  <a16:creationId xmlns:a16="http://schemas.microsoft.com/office/drawing/2014/main" id="{677C5B66-DE3F-2429-5298-73BF5CA29870}"/>
                </a:ext>
              </a:extLst>
            </p:cNvPr>
            <p:cNvSpPr txBox="1"/>
            <p:nvPr/>
          </p:nvSpPr>
          <p:spPr>
            <a:xfrm>
              <a:off x="24877503" y="4237022"/>
              <a:ext cx="25333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2D Convolution </a:t>
              </a:r>
            </a:p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Reshape operation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矩形 458">
              <a:extLst>
                <a:ext uri="{FF2B5EF4-FFF2-40B4-BE49-F238E27FC236}">
                  <a16:creationId xmlns:a16="http://schemas.microsoft.com/office/drawing/2014/main" id="{188387D9-0991-4661-225E-BD1165073503}"/>
                </a:ext>
              </a:extLst>
            </p:cNvPr>
            <p:cNvSpPr/>
            <p:nvPr/>
          </p:nvSpPr>
          <p:spPr>
            <a:xfrm>
              <a:off x="23571633" y="2198257"/>
              <a:ext cx="3565688" cy="2637620"/>
            </a:xfrm>
            <a:prstGeom prst="rect">
              <a:avLst/>
            </a:prstGeom>
            <a:noFill/>
            <a:ln w="19050" cap="flat" cmpd="sng" algn="ctr">
              <a:solidFill>
                <a:schemeClr val="accent3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60" name="Picture 2">
            <a:extLst>
              <a:ext uri="{FF2B5EF4-FFF2-40B4-BE49-F238E27FC236}">
                <a16:creationId xmlns:a16="http://schemas.microsoft.com/office/drawing/2014/main" id="{EE7E512C-169A-EF15-6E9A-331E6F57E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404" y="4916190"/>
            <a:ext cx="599153" cy="59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" name="Picture 4">
            <a:extLst>
              <a:ext uri="{FF2B5EF4-FFF2-40B4-BE49-F238E27FC236}">
                <a16:creationId xmlns:a16="http://schemas.microsoft.com/office/drawing/2014/main" id="{BF0562E3-00D4-0249-F165-E0302D307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181" y="3200015"/>
            <a:ext cx="594873" cy="6011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6275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矩形: 圆角 651">
            <a:extLst>
              <a:ext uri="{FF2B5EF4-FFF2-40B4-BE49-F238E27FC236}">
                <a16:creationId xmlns:a16="http://schemas.microsoft.com/office/drawing/2014/main" id="{E63D05D4-A90A-682F-6518-FF616AB96297}"/>
              </a:ext>
            </a:extLst>
          </p:cNvPr>
          <p:cNvSpPr/>
          <p:nvPr/>
        </p:nvSpPr>
        <p:spPr>
          <a:xfrm>
            <a:off x="15863077" y="278828"/>
            <a:ext cx="8100569" cy="3002613"/>
          </a:xfrm>
          <a:prstGeom prst="roundRect">
            <a:avLst/>
          </a:prstGeom>
          <a:solidFill>
            <a:srgbClr val="5B9BD5">
              <a:alpha val="1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800" i="1" kern="0" dirty="0">
              <a:solidFill>
                <a:srgbClr val="000000"/>
              </a:solidFill>
              <a:latin typeface="Abadi" panose="020B0604020104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10" name="连接符: 肘形 809">
            <a:extLst>
              <a:ext uri="{FF2B5EF4-FFF2-40B4-BE49-F238E27FC236}">
                <a16:creationId xmlns:a16="http://schemas.microsoft.com/office/drawing/2014/main" id="{B5B25A52-4DB8-E4F9-98B0-293641D1E77C}"/>
              </a:ext>
            </a:extLst>
          </p:cNvPr>
          <p:cNvCxnSpPr>
            <a:cxnSpLocks/>
            <a:stCxn id="746" idx="2"/>
            <a:endCxn id="794" idx="0"/>
          </p:cNvCxnSpPr>
          <p:nvPr/>
        </p:nvCxnSpPr>
        <p:spPr>
          <a:xfrm rot="10800000" flipH="1">
            <a:off x="20513446" y="6277561"/>
            <a:ext cx="3973241" cy="122563"/>
          </a:xfrm>
          <a:prstGeom prst="bentConnector4">
            <a:avLst>
              <a:gd name="adj1" fmla="val -3452"/>
              <a:gd name="adj2" fmla="val 1061381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D5A43F0-87B5-E854-1F5E-DE95B3AA8BF6}"/>
              </a:ext>
            </a:extLst>
          </p:cNvPr>
          <p:cNvCxnSpPr>
            <a:stCxn id="543" idx="0"/>
            <a:endCxn id="547" idx="0"/>
          </p:cNvCxnSpPr>
          <p:nvPr/>
        </p:nvCxnSpPr>
        <p:spPr>
          <a:xfrm>
            <a:off x="20787401" y="1048735"/>
            <a:ext cx="1742" cy="177407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2" name="连接符: 肘形 551">
            <a:extLst>
              <a:ext uri="{FF2B5EF4-FFF2-40B4-BE49-F238E27FC236}">
                <a16:creationId xmlns:a16="http://schemas.microsoft.com/office/drawing/2014/main" id="{CE2CE951-FC08-255F-F848-E3FC75DA044E}"/>
              </a:ext>
            </a:extLst>
          </p:cNvPr>
          <p:cNvCxnSpPr>
            <a:cxnSpLocks/>
            <a:stCxn id="587" idx="2"/>
            <a:endCxn id="547" idx="2"/>
          </p:cNvCxnSpPr>
          <p:nvPr/>
        </p:nvCxnSpPr>
        <p:spPr>
          <a:xfrm rot="16200000" flipH="1">
            <a:off x="19729638" y="2104027"/>
            <a:ext cx="442998" cy="1322484"/>
          </a:xfrm>
          <a:prstGeom prst="bentConnector2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4100C71-BF2C-DC07-94E6-B9BC2446C409}"/>
              </a:ext>
            </a:extLst>
          </p:cNvPr>
          <p:cNvCxnSpPr>
            <a:stCxn id="587" idx="0"/>
          </p:cNvCxnSpPr>
          <p:nvPr/>
        </p:nvCxnSpPr>
        <p:spPr>
          <a:xfrm>
            <a:off x="19289895" y="926615"/>
            <a:ext cx="11053" cy="16317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1" name="Google Shape;1791;p27" descr="\cdot" title="MathEquation,#565656">
            <a:extLst>
              <a:ext uri="{FF2B5EF4-FFF2-40B4-BE49-F238E27FC236}">
                <a16:creationId xmlns:a16="http://schemas.microsoft.com/office/drawing/2014/main" id="{01737EB4-39F7-7940-EEDD-47575BC280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5385" y="2865361"/>
            <a:ext cx="189716" cy="329401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矩形: 圆角 652">
            <a:extLst>
              <a:ext uri="{FF2B5EF4-FFF2-40B4-BE49-F238E27FC236}">
                <a16:creationId xmlns:a16="http://schemas.microsoft.com/office/drawing/2014/main" id="{011C32B1-B732-1011-89F9-54D2291A0FB9}"/>
              </a:ext>
            </a:extLst>
          </p:cNvPr>
          <p:cNvSpPr/>
          <p:nvPr/>
        </p:nvSpPr>
        <p:spPr>
          <a:xfrm>
            <a:off x="15951458" y="3247955"/>
            <a:ext cx="8100569" cy="732231"/>
          </a:xfrm>
          <a:prstGeom prst="roundRect">
            <a:avLst/>
          </a:prstGeom>
          <a:solidFill>
            <a:srgbClr val="7030A0">
              <a:alpha val="1411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318401C-D2D5-38A5-9966-28810671962F}"/>
              </a:ext>
            </a:extLst>
          </p:cNvPr>
          <p:cNvSpPr txBox="1"/>
          <p:nvPr/>
        </p:nvSpPr>
        <p:spPr>
          <a:xfrm>
            <a:off x="7461747" y="5171261"/>
            <a:ext cx="1698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256×64×64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8242C66-9266-C114-C791-54F2ABA85047}"/>
              </a:ext>
            </a:extLst>
          </p:cNvPr>
          <p:cNvCxnSpPr>
            <a:cxnSpLocks/>
          </p:cNvCxnSpPr>
          <p:nvPr/>
        </p:nvCxnSpPr>
        <p:spPr>
          <a:xfrm>
            <a:off x="11300582" y="5151143"/>
            <a:ext cx="0" cy="447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3FD04C3C-3431-6D5E-1BBA-AB7B32FBAFB7}"/>
              </a:ext>
            </a:extLst>
          </p:cNvPr>
          <p:cNvSpPr txBox="1"/>
          <p:nvPr/>
        </p:nvSpPr>
        <p:spPr>
          <a:xfrm>
            <a:off x="11125449" y="5162550"/>
            <a:ext cx="1698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512×32×32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矩形: 圆角 265">
            <a:extLst>
              <a:ext uri="{FF2B5EF4-FFF2-40B4-BE49-F238E27FC236}">
                <a16:creationId xmlns:a16="http://schemas.microsoft.com/office/drawing/2014/main" id="{3958B46F-1330-6DEF-BE2D-AE03C379F63C}"/>
              </a:ext>
            </a:extLst>
          </p:cNvPr>
          <p:cNvSpPr/>
          <p:nvPr/>
        </p:nvSpPr>
        <p:spPr>
          <a:xfrm>
            <a:off x="9120123" y="1215173"/>
            <a:ext cx="2048997" cy="52230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800" b="1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ConvNext</a:t>
            </a:r>
            <a:endParaRPr lang="zh-CN" altLang="en-US" sz="2800" b="1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7" name="矩形: 圆角 266">
            <a:extLst>
              <a:ext uri="{FF2B5EF4-FFF2-40B4-BE49-F238E27FC236}">
                <a16:creationId xmlns:a16="http://schemas.microsoft.com/office/drawing/2014/main" id="{6D5D2254-AC62-9D91-CE91-91B4DAC6E293}"/>
              </a:ext>
            </a:extLst>
          </p:cNvPr>
          <p:cNvSpPr/>
          <p:nvPr/>
        </p:nvSpPr>
        <p:spPr>
          <a:xfrm>
            <a:off x="8646522" y="5550181"/>
            <a:ext cx="3188482" cy="1085756"/>
          </a:xfrm>
          <a:prstGeom prst="roundRect">
            <a:avLst/>
          </a:prstGeom>
          <a:solidFill>
            <a:srgbClr val="BDA98B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3600" b="1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Decoder</a:t>
            </a:r>
            <a:endParaRPr lang="zh-CN" altLang="en-US" sz="3600" b="1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517" name="组合 516">
            <a:extLst>
              <a:ext uri="{FF2B5EF4-FFF2-40B4-BE49-F238E27FC236}">
                <a16:creationId xmlns:a16="http://schemas.microsoft.com/office/drawing/2014/main" id="{18B2AA1A-5A9E-1D21-03F9-EABD03DD3C95}"/>
              </a:ext>
            </a:extLst>
          </p:cNvPr>
          <p:cNvGrpSpPr/>
          <p:nvPr/>
        </p:nvGrpSpPr>
        <p:grpSpPr>
          <a:xfrm>
            <a:off x="6905937" y="685904"/>
            <a:ext cx="2410602" cy="1270793"/>
            <a:chOff x="5159656" y="226352"/>
            <a:chExt cx="2410602" cy="1270793"/>
          </a:xfrm>
        </p:grpSpPr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6FA5B6B2-DF0C-B32C-5593-96B0E6195E23}"/>
                </a:ext>
              </a:extLst>
            </p:cNvPr>
            <p:cNvGrpSpPr/>
            <p:nvPr/>
          </p:nvGrpSpPr>
          <p:grpSpPr>
            <a:xfrm>
              <a:off x="5996779" y="714363"/>
              <a:ext cx="748148" cy="782782"/>
              <a:chOff x="976448" y="1104376"/>
              <a:chExt cx="748147" cy="782783"/>
            </a:xfrm>
          </p:grpSpPr>
          <p:sp>
            <p:nvSpPr>
              <p:cNvPr id="259" name="Google Shape;1859;p31">
                <a:extLst>
                  <a:ext uri="{FF2B5EF4-FFF2-40B4-BE49-F238E27FC236}">
                    <a16:creationId xmlns:a16="http://schemas.microsoft.com/office/drawing/2014/main" id="{C0962EFC-7466-404F-32D2-D50D0E7CCC13}"/>
                  </a:ext>
                </a:extLst>
              </p:cNvPr>
              <p:cNvSpPr/>
              <p:nvPr/>
            </p:nvSpPr>
            <p:spPr>
              <a:xfrm>
                <a:off x="997230" y="1104376"/>
                <a:ext cx="727365" cy="772392"/>
              </a:xfrm>
              <a:prstGeom prst="cube">
                <a:avLst>
                  <a:gd name="adj" fmla="val 2500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6" tIns="91426" rIns="91426" bIns="91426" anchor="ctr" anchorCtr="0">
                <a:noAutofit/>
              </a:bodyPr>
              <a:lstStyle/>
              <a:p>
                <a:endParaRPr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  <p:pic>
            <p:nvPicPr>
              <p:cNvPr id="260" name="Picture 2">
                <a:extLst>
                  <a:ext uri="{FF2B5EF4-FFF2-40B4-BE49-F238E27FC236}">
                    <a16:creationId xmlns:a16="http://schemas.microsoft.com/office/drawing/2014/main" id="{C560D7AE-3A71-3674-99A9-315351D207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448" y="1287688"/>
                <a:ext cx="599152" cy="599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4" name="文本框 263">
              <a:extLst>
                <a:ext uri="{FF2B5EF4-FFF2-40B4-BE49-F238E27FC236}">
                  <a16:creationId xmlns:a16="http://schemas.microsoft.com/office/drawing/2014/main" id="{C8202F4B-3BC4-F20A-EE6B-3C4B0E48D475}"/>
                </a:ext>
              </a:extLst>
            </p:cNvPr>
            <p:cNvSpPr txBox="1"/>
            <p:nvPr/>
          </p:nvSpPr>
          <p:spPr>
            <a:xfrm>
              <a:off x="5159656" y="743767"/>
              <a:ext cx="9436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RGB</a:t>
              </a:r>
              <a:endParaRPr lang="zh-CN" altLang="en-US" sz="24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56F53D34-E8FC-4CD1-E8BF-181708E3150C}"/>
                </a:ext>
              </a:extLst>
            </p:cNvPr>
            <p:cNvSpPr txBox="1"/>
            <p:nvPr/>
          </p:nvSpPr>
          <p:spPr>
            <a:xfrm>
              <a:off x="5286613" y="226352"/>
              <a:ext cx="2283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3×512×512</a:t>
              </a:r>
              <a:endParaRPr lang="zh-CN" altLang="en-US" sz="24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8" name="组合 517">
            <a:extLst>
              <a:ext uri="{FF2B5EF4-FFF2-40B4-BE49-F238E27FC236}">
                <a16:creationId xmlns:a16="http://schemas.microsoft.com/office/drawing/2014/main" id="{E8496F90-43FC-761A-93A9-F9BECB20E3D9}"/>
              </a:ext>
            </a:extLst>
          </p:cNvPr>
          <p:cNvGrpSpPr/>
          <p:nvPr/>
        </p:nvGrpSpPr>
        <p:grpSpPr>
          <a:xfrm>
            <a:off x="11428891" y="603379"/>
            <a:ext cx="2779387" cy="1261159"/>
            <a:chOff x="10387597" y="219934"/>
            <a:chExt cx="2779387" cy="1261159"/>
          </a:xfrm>
        </p:grpSpPr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594B34F7-CCE9-3B99-BEF5-14883877E110}"/>
                </a:ext>
              </a:extLst>
            </p:cNvPr>
            <p:cNvGrpSpPr/>
            <p:nvPr/>
          </p:nvGrpSpPr>
          <p:grpSpPr>
            <a:xfrm>
              <a:off x="11016685" y="698311"/>
              <a:ext cx="751908" cy="782782"/>
              <a:chOff x="972688" y="2237506"/>
              <a:chExt cx="758538" cy="782783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262" name="Google Shape;1859;p31">
                <a:extLst>
                  <a:ext uri="{FF2B5EF4-FFF2-40B4-BE49-F238E27FC236}">
                    <a16:creationId xmlns:a16="http://schemas.microsoft.com/office/drawing/2014/main" id="{6CCE2632-BB6A-7D76-8393-FBC8BFAA1DBD}"/>
                  </a:ext>
                </a:extLst>
              </p:cNvPr>
              <p:cNvSpPr/>
              <p:nvPr/>
            </p:nvSpPr>
            <p:spPr>
              <a:xfrm>
                <a:off x="1003861" y="2237506"/>
                <a:ext cx="727365" cy="772392"/>
              </a:xfrm>
              <a:prstGeom prst="cube">
                <a:avLst>
                  <a:gd name="adj" fmla="val 25000"/>
                </a:avLst>
              </a:prstGeom>
              <a:grpFill/>
              <a:ln>
                <a:headEnd type="none" w="sm" len="sm"/>
                <a:tailEnd type="non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6" tIns="91426" rIns="91426" bIns="91426" anchor="ctr" anchorCtr="0">
                <a:noAutofit/>
              </a:bodyPr>
              <a:lstStyle/>
              <a:p>
                <a:endParaRPr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  <p:pic>
            <p:nvPicPr>
              <p:cNvPr id="263" name="Picture 4">
                <a:extLst>
                  <a:ext uri="{FF2B5EF4-FFF2-40B4-BE49-F238E27FC236}">
                    <a16:creationId xmlns:a16="http://schemas.microsoft.com/office/drawing/2014/main" id="{94DB2194-360A-EAF4-28FF-683603AF46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688" y="2419089"/>
                <a:ext cx="600123" cy="601200"/>
              </a:xfrm>
              <a:prstGeom prst="rect">
                <a:avLst/>
              </a:prstGeom>
              <a:grpFill/>
            </p:spPr>
          </p:pic>
        </p:grpSp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EB337FA7-9ACA-3B15-D7D7-8B78E6B5DC06}"/>
                </a:ext>
              </a:extLst>
            </p:cNvPr>
            <p:cNvSpPr txBox="1"/>
            <p:nvPr/>
          </p:nvSpPr>
          <p:spPr>
            <a:xfrm>
              <a:off x="11819674" y="755380"/>
              <a:ext cx="1347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DSM</a:t>
              </a:r>
              <a:endParaRPr lang="zh-CN" altLang="en-US" sz="24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71047E69-34BF-C14F-998E-CE3FEFBC3996}"/>
                </a:ext>
              </a:extLst>
            </p:cNvPr>
            <p:cNvSpPr txBox="1"/>
            <p:nvPr/>
          </p:nvSpPr>
          <p:spPr>
            <a:xfrm>
              <a:off x="10387597" y="219934"/>
              <a:ext cx="219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1×512×512</a:t>
              </a:r>
              <a:endParaRPr lang="zh-CN" altLang="en-US" sz="24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75" name="图片 274">
            <a:extLst>
              <a:ext uri="{FF2B5EF4-FFF2-40B4-BE49-F238E27FC236}">
                <a16:creationId xmlns:a16="http://schemas.microsoft.com/office/drawing/2014/main" id="{4D022765-51A7-C72F-278F-B30A84CFE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9475" y="7065887"/>
            <a:ext cx="1999145" cy="1993204"/>
          </a:xfrm>
          <a:prstGeom prst="rect">
            <a:avLst/>
          </a:prstGeom>
        </p:spPr>
      </p:pic>
      <p:grpSp>
        <p:nvGrpSpPr>
          <p:cNvPr id="665" name="组合 664">
            <a:extLst>
              <a:ext uri="{FF2B5EF4-FFF2-40B4-BE49-F238E27FC236}">
                <a16:creationId xmlns:a16="http://schemas.microsoft.com/office/drawing/2014/main" id="{AB75D4F7-1407-9F6B-3579-91259CCFDECD}"/>
              </a:ext>
            </a:extLst>
          </p:cNvPr>
          <p:cNvGrpSpPr/>
          <p:nvPr/>
        </p:nvGrpSpPr>
        <p:grpSpPr>
          <a:xfrm>
            <a:off x="5619642" y="3050985"/>
            <a:ext cx="2231877" cy="2069246"/>
            <a:chOff x="5616943" y="2416621"/>
            <a:chExt cx="2231877" cy="2069246"/>
          </a:xfrm>
        </p:grpSpPr>
        <p:grpSp>
          <p:nvGrpSpPr>
            <p:cNvPr id="435" name="组合 434">
              <a:extLst>
                <a:ext uri="{FF2B5EF4-FFF2-40B4-BE49-F238E27FC236}">
                  <a16:creationId xmlns:a16="http://schemas.microsoft.com/office/drawing/2014/main" id="{7643FA86-E01A-348A-B0E0-E86CFFD15ED6}"/>
                </a:ext>
              </a:extLst>
            </p:cNvPr>
            <p:cNvGrpSpPr/>
            <p:nvPr/>
          </p:nvGrpSpPr>
          <p:grpSpPr>
            <a:xfrm>
              <a:off x="5616943" y="2416621"/>
              <a:ext cx="1855570" cy="2069246"/>
              <a:chOff x="5977311" y="-1799084"/>
              <a:chExt cx="1855570" cy="1808508"/>
            </a:xfrm>
          </p:grpSpPr>
          <p:grpSp>
            <p:nvGrpSpPr>
              <p:cNvPr id="439" name="组合 438">
                <a:extLst>
                  <a:ext uri="{FF2B5EF4-FFF2-40B4-BE49-F238E27FC236}">
                    <a16:creationId xmlns:a16="http://schemas.microsoft.com/office/drawing/2014/main" id="{EE44B6F9-89E0-B9E9-9FED-3D9BA47DF72D}"/>
                  </a:ext>
                </a:extLst>
              </p:cNvPr>
              <p:cNvGrpSpPr/>
              <p:nvPr/>
            </p:nvGrpSpPr>
            <p:grpSpPr>
              <a:xfrm>
                <a:off x="6231756" y="-1799084"/>
                <a:ext cx="1601125" cy="1808508"/>
                <a:chOff x="4202824" y="-1150623"/>
                <a:chExt cx="1601125" cy="1808508"/>
              </a:xfrm>
            </p:grpSpPr>
            <p:grpSp>
              <p:nvGrpSpPr>
                <p:cNvPr id="441" name="组合 440">
                  <a:extLst>
                    <a:ext uri="{FF2B5EF4-FFF2-40B4-BE49-F238E27FC236}">
                      <a16:creationId xmlns:a16="http://schemas.microsoft.com/office/drawing/2014/main" id="{E4D617A8-8541-3388-A712-4F00475B824F}"/>
                    </a:ext>
                  </a:extLst>
                </p:cNvPr>
                <p:cNvGrpSpPr/>
                <p:nvPr/>
              </p:nvGrpSpPr>
              <p:grpSpPr>
                <a:xfrm>
                  <a:off x="4202824" y="-1150623"/>
                  <a:ext cx="1601125" cy="499536"/>
                  <a:chOff x="3459247" y="-1328324"/>
                  <a:chExt cx="1601125" cy="499536"/>
                </a:xfrm>
              </p:grpSpPr>
              <p:sp>
                <p:nvSpPr>
                  <p:cNvPr id="445" name="矩形: 圆角 444">
                    <a:extLst>
                      <a:ext uri="{FF2B5EF4-FFF2-40B4-BE49-F238E27FC236}">
                        <a16:creationId xmlns:a16="http://schemas.microsoft.com/office/drawing/2014/main" id="{F827E2DA-C23F-9456-2F39-51FE416A19D3}"/>
                      </a:ext>
                    </a:extLst>
                  </p:cNvPr>
                  <p:cNvSpPr/>
                  <p:nvPr/>
                </p:nvSpPr>
                <p:spPr>
                  <a:xfrm>
                    <a:off x="3558444" y="-1231915"/>
                    <a:ext cx="624021" cy="326497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R1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446" name="矩形: 圆角 445">
                    <a:extLst>
                      <a:ext uri="{FF2B5EF4-FFF2-40B4-BE49-F238E27FC236}">
                        <a16:creationId xmlns:a16="http://schemas.microsoft.com/office/drawing/2014/main" id="{0F2FFBFC-FB20-82F9-B9AD-9EA50EF1966B}"/>
                      </a:ext>
                    </a:extLst>
                  </p:cNvPr>
                  <p:cNvSpPr/>
                  <p:nvPr/>
                </p:nvSpPr>
                <p:spPr>
                  <a:xfrm>
                    <a:off x="4339316" y="-1236179"/>
                    <a:ext cx="624021" cy="32649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D1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447" name="矩形: 圆角 446">
                    <a:extLst>
                      <a:ext uri="{FF2B5EF4-FFF2-40B4-BE49-F238E27FC236}">
                        <a16:creationId xmlns:a16="http://schemas.microsoft.com/office/drawing/2014/main" id="{1ACC63ED-7242-3645-557F-DAAC44B23E75}"/>
                      </a:ext>
                    </a:extLst>
                  </p:cNvPr>
                  <p:cNvSpPr/>
                  <p:nvPr/>
                </p:nvSpPr>
                <p:spPr>
                  <a:xfrm>
                    <a:off x="3459247" y="-1328324"/>
                    <a:ext cx="1601125" cy="499536"/>
                  </a:xfrm>
                  <a:prstGeom prst="roundRect">
                    <a:avLst/>
                  </a:prstGeom>
                  <a:noFill/>
                  <a:ln w="19050" cap="flat" cmpd="sng" algn="ctr">
                    <a:solidFill>
                      <a:srgbClr val="97BDD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/>
                  </a:p>
                </p:txBody>
              </p:sp>
            </p:grpSp>
            <p:sp>
              <p:nvSpPr>
                <p:cNvPr id="442" name="矩形: 圆角 441">
                  <a:extLst>
                    <a:ext uri="{FF2B5EF4-FFF2-40B4-BE49-F238E27FC236}">
                      <a16:creationId xmlns:a16="http://schemas.microsoft.com/office/drawing/2014/main" id="{484C0995-64B6-94C3-E4E4-932E7350B947}"/>
                    </a:ext>
                  </a:extLst>
                </p:cNvPr>
                <p:cNvSpPr/>
                <p:nvPr/>
              </p:nvSpPr>
              <p:spPr>
                <a:xfrm>
                  <a:off x="4399436" y="308447"/>
                  <a:ext cx="1304080" cy="349438"/>
                </a:xfrm>
                <a:prstGeom prst="roundRect">
                  <a:avLst/>
                </a:prstGeom>
                <a:solidFill>
                  <a:srgbClr val="C9DAF8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2400" kern="0" dirty="0">
                      <a:solidFill>
                        <a:srgbClr val="000000"/>
                      </a:solidFill>
                      <a:latin typeface="Georgia Pro" panose="02040502050405020303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CMFM</a:t>
                  </a:r>
                  <a:endParaRPr lang="zh-CN" altLang="en-US" sz="2400" kern="0" dirty="0">
                    <a:solidFill>
                      <a:srgbClr val="00000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sp>
            <p:nvSpPr>
              <p:cNvPr id="440" name="矩形: 圆角 439">
                <a:extLst>
                  <a:ext uri="{FF2B5EF4-FFF2-40B4-BE49-F238E27FC236}">
                    <a16:creationId xmlns:a16="http://schemas.microsoft.com/office/drawing/2014/main" id="{AE69E437-7F5E-9181-0627-5CEFD4ADA2D7}"/>
                  </a:ext>
                </a:extLst>
              </p:cNvPr>
              <p:cNvSpPr/>
              <p:nvPr/>
            </p:nvSpPr>
            <p:spPr>
              <a:xfrm>
                <a:off x="5977311" y="-1087082"/>
                <a:ext cx="1095866" cy="33671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2000" kern="0" dirty="0">
                    <a:solidFill>
                      <a:srgbClr val="00000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CREM</a:t>
                </a:r>
                <a:endParaRPr lang="zh-CN" altLang="en-US" sz="24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sp>
          <p:nvSpPr>
            <p:cNvPr id="597" name="矩形: 圆角 596">
              <a:extLst>
                <a:ext uri="{FF2B5EF4-FFF2-40B4-BE49-F238E27FC236}">
                  <a16:creationId xmlns:a16="http://schemas.microsoft.com/office/drawing/2014/main" id="{F6B0703B-013C-2A19-E2AF-B923C67C4799}"/>
                </a:ext>
              </a:extLst>
            </p:cNvPr>
            <p:cNvSpPr/>
            <p:nvPr/>
          </p:nvSpPr>
          <p:spPr>
            <a:xfrm>
              <a:off x="6752954" y="3226318"/>
              <a:ext cx="1095866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0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CREM</a:t>
              </a:r>
              <a:endParaRPr lang="zh-CN" altLang="en-US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602" name="直接箭头连接符 601">
              <a:extLst>
                <a:ext uri="{FF2B5EF4-FFF2-40B4-BE49-F238E27FC236}">
                  <a16:creationId xmlns:a16="http://schemas.microsoft.com/office/drawing/2014/main" id="{25E08914-D514-210F-E66A-A1523BF94F7C}"/>
                </a:ext>
              </a:extLst>
            </p:cNvPr>
            <p:cNvCxnSpPr>
              <a:cxnSpLocks/>
            </p:cNvCxnSpPr>
            <p:nvPr/>
          </p:nvCxnSpPr>
          <p:spPr>
            <a:xfrm>
              <a:off x="6218779" y="2967964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4" name="直接箭头连接符 603">
              <a:extLst>
                <a:ext uri="{FF2B5EF4-FFF2-40B4-BE49-F238E27FC236}">
                  <a16:creationId xmlns:a16="http://schemas.microsoft.com/office/drawing/2014/main" id="{C879BD46-83EE-DD7F-0030-97369B2876D1}"/>
                </a:ext>
              </a:extLst>
            </p:cNvPr>
            <p:cNvCxnSpPr>
              <a:cxnSpLocks/>
            </p:cNvCxnSpPr>
            <p:nvPr/>
          </p:nvCxnSpPr>
          <p:spPr>
            <a:xfrm>
              <a:off x="6208063" y="3617948"/>
              <a:ext cx="0" cy="4478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5" name="直接箭头连接符 604">
              <a:extLst>
                <a:ext uri="{FF2B5EF4-FFF2-40B4-BE49-F238E27FC236}">
                  <a16:creationId xmlns:a16="http://schemas.microsoft.com/office/drawing/2014/main" id="{13668D06-1585-E997-51FF-8015B69D40C3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3617948"/>
              <a:ext cx="0" cy="449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6" name="直接箭头连接符 605">
              <a:extLst>
                <a:ext uri="{FF2B5EF4-FFF2-40B4-BE49-F238E27FC236}">
                  <a16:creationId xmlns:a16="http://schemas.microsoft.com/office/drawing/2014/main" id="{E4C24651-7013-D50C-CF0F-D972750B98C7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2997057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64" name="文本框 663">
              <a:extLst>
                <a:ext uri="{FF2B5EF4-FFF2-40B4-BE49-F238E27FC236}">
                  <a16:creationId xmlns:a16="http://schemas.microsoft.com/office/drawing/2014/main" id="{81B96B32-7BEB-48F1-BED3-AB10495633BA}"/>
                </a:ext>
              </a:extLst>
            </p:cNvPr>
            <p:cNvSpPr txBox="1"/>
            <p:nvPr/>
          </p:nvSpPr>
          <p:spPr>
            <a:xfrm>
              <a:off x="5959462" y="3598261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128×128×128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6" name="组合 665">
            <a:extLst>
              <a:ext uri="{FF2B5EF4-FFF2-40B4-BE49-F238E27FC236}">
                <a16:creationId xmlns:a16="http://schemas.microsoft.com/office/drawing/2014/main" id="{EAD98616-8683-EBB4-AD42-89DB4801AEA9}"/>
              </a:ext>
            </a:extLst>
          </p:cNvPr>
          <p:cNvGrpSpPr/>
          <p:nvPr/>
        </p:nvGrpSpPr>
        <p:grpSpPr>
          <a:xfrm>
            <a:off x="6872340" y="2469953"/>
            <a:ext cx="3317033" cy="2650277"/>
            <a:chOff x="4531787" y="1835589"/>
            <a:chExt cx="3317033" cy="2650277"/>
          </a:xfrm>
        </p:grpSpPr>
        <p:grpSp>
          <p:nvGrpSpPr>
            <p:cNvPr id="667" name="组合 666">
              <a:extLst>
                <a:ext uri="{FF2B5EF4-FFF2-40B4-BE49-F238E27FC236}">
                  <a16:creationId xmlns:a16="http://schemas.microsoft.com/office/drawing/2014/main" id="{19471285-44EC-A7E8-1463-7CA578C4B10D}"/>
                </a:ext>
              </a:extLst>
            </p:cNvPr>
            <p:cNvGrpSpPr/>
            <p:nvPr/>
          </p:nvGrpSpPr>
          <p:grpSpPr>
            <a:xfrm>
              <a:off x="5616943" y="2416621"/>
              <a:ext cx="1855570" cy="2069245"/>
              <a:chOff x="5977311" y="-1799084"/>
              <a:chExt cx="1855570" cy="1808507"/>
            </a:xfrm>
          </p:grpSpPr>
          <p:grpSp>
            <p:nvGrpSpPr>
              <p:cNvPr id="676" name="组合 675">
                <a:extLst>
                  <a:ext uri="{FF2B5EF4-FFF2-40B4-BE49-F238E27FC236}">
                    <a16:creationId xmlns:a16="http://schemas.microsoft.com/office/drawing/2014/main" id="{517C19D4-FE0C-AEBE-AF38-810FCF95091E}"/>
                  </a:ext>
                </a:extLst>
              </p:cNvPr>
              <p:cNvGrpSpPr/>
              <p:nvPr/>
            </p:nvGrpSpPr>
            <p:grpSpPr>
              <a:xfrm>
                <a:off x="6231756" y="-1799084"/>
                <a:ext cx="1601125" cy="1808507"/>
                <a:chOff x="4202824" y="-1150623"/>
                <a:chExt cx="1601125" cy="1808507"/>
              </a:xfrm>
            </p:grpSpPr>
            <p:grpSp>
              <p:nvGrpSpPr>
                <p:cNvPr id="678" name="组合 677">
                  <a:extLst>
                    <a:ext uri="{FF2B5EF4-FFF2-40B4-BE49-F238E27FC236}">
                      <a16:creationId xmlns:a16="http://schemas.microsoft.com/office/drawing/2014/main" id="{FA3D676D-B9AF-A28A-7852-1F4D1B4730F2}"/>
                    </a:ext>
                  </a:extLst>
                </p:cNvPr>
                <p:cNvGrpSpPr/>
                <p:nvPr/>
              </p:nvGrpSpPr>
              <p:grpSpPr>
                <a:xfrm>
                  <a:off x="4202824" y="-1150623"/>
                  <a:ext cx="1601125" cy="499536"/>
                  <a:chOff x="3459247" y="-1328324"/>
                  <a:chExt cx="1601125" cy="499536"/>
                </a:xfrm>
              </p:grpSpPr>
              <p:sp>
                <p:nvSpPr>
                  <p:cNvPr id="680" name="矩形: 圆角 679">
                    <a:extLst>
                      <a:ext uri="{FF2B5EF4-FFF2-40B4-BE49-F238E27FC236}">
                        <a16:creationId xmlns:a16="http://schemas.microsoft.com/office/drawing/2014/main" id="{DE8C3CE0-4ACD-9DC1-F528-B8A83B478499}"/>
                      </a:ext>
                    </a:extLst>
                  </p:cNvPr>
                  <p:cNvSpPr/>
                  <p:nvPr/>
                </p:nvSpPr>
                <p:spPr>
                  <a:xfrm>
                    <a:off x="3558444" y="-1231915"/>
                    <a:ext cx="624021" cy="326497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R1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681" name="矩形: 圆角 680">
                    <a:extLst>
                      <a:ext uri="{FF2B5EF4-FFF2-40B4-BE49-F238E27FC236}">
                        <a16:creationId xmlns:a16="http://schemas.microsoft.com/office/drawing/2014/main" id="{2178078C-CD81-D6F6-CD77-98255D8A2DE8}"/>
                      </a:ext>
                    </a:extLst>
                  </p:cNvPr>
                  <p:cNvSpPr/>
                  <p:nvPr/>
                </p:nvSpPr>
                <p:spPr>
                  <a:xfrm>
                    <a:off x="4339316" y="-1236179"/>
                    <a:ext cx="624021" cy="32649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D1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682" name="矩形: 圆角 681">
                    <a:extLst>
                      <a:ext uri="{FF2B5EF4-FFF2-40B4-BE49-F238E27FC236}">
                        <a16:creationId xmlns:a16="http://schemas.microsoft.com/office/drawing/2014/main" id="{57FECB0B-61A0-577D-5E4C-64CC478C46D8}"/>
                      </a:ext>
                    </a:extLst>
                  </p:cNvPr>
                  <p:cNvSpPr/>
                  <p:nvPr/>
                </p:nvSpPr>
                <p:spPr>
                  <a:xfrm>
                    <a:off x="3459247" y="-1328324"/>
                    <a:ext cx="1601125" cy="499536"/>
                  </a:xfrm>
                  <a:prstGeom prst="roundRect">
                    <a:avLst/>
                  </a:prstGeom>
                  <a:noFill/>
                  <a:ln w="19050" cap="flat" cmpd="sng" algn="ctr">
                    <a:solidFill>
                      <a:srgbClr val="97BDD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/>
                  </a:p>
                </p:txBody>
              </p:sp>
            </p:grpSp>
            <p:sp>
              <p:nvSpPr>
                <p:cNvPr id="679" name="矩形: 圆角 678">
                  <a:extLst>
                    <a:ext uri="{FF2B5EF4-FFF2-40B4-BE49-F238E27FC236}">
                      <a16:creationId xmlns:a16="http://schemas.microsoft.com/office/drawing/2014/main" id="{5C068ED7-4307-267A-F653-27ED70E14971}"/>
                    </a:ext>
                  </a:extLst>
                </p:cNvPr>
                <p:cNvSpPr/>
                <p:nvPr/>
              </p:nvSpPr>
              <p:spPr>
                <a:xfrm>
                  <a:off x="4399436" y="378529"/>
                  <a:ext cx="1304080" cy="279355"/>
                </a:xfrm>
                <a:prstGeom prst="roundRect">
                  <a:avLst/>
                </a:prstGeom>
                <a:solidFill>
                  <a:srgbClr val="C9DAF8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2400" kern="0" dirty="0">
                      <a:solidFill>
                        <a:srgbClr val="000000"/>
                      </a:solidFill>
                      <a:latin typeface="Georgia Pro" panose="02040502050405020303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CMFM</a:t>
                  </a:r>
                  <a:endParaRPr lang="zh-CN" altLang="en-US" sz="2400" kern="0" dirty="0">
                    <a:solidFill>
                      <a:srgbClr val="00000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sp>
            <p:nvSpPr>
              <p:cNvPr id="677" name="矩形: 圆角 676">
                <a:extLst>
                  <a:ext uri="{FF2B5EF4-FFF2-40B4-BE49-F238E27FC236}">
                    <a16:creationId xmlns:a16="http://schemas.microsoft.com/office/drawing/2014/main" id="{81EFFC8A-EB4D-8BA3-D900-A62BFA1E661A}"/>
                  </a:ext>
                </a:extLst>
              </p:cNvPr>
              <p:cNvSpPr/>
              <p:nvPr/>
            </p:nvSpPr>
            <p:spPr>
              <a:xfrm>
                <a:off x="5977311" y="-1087082"/>
                <a:ext cx="1095866" cy="33671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2000" kern="0" dirty="0">
                    <a:solidFill>
                      <a:srgbClr val="00000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CREM</a:t>
                </a:r>
                <a:endParaRPr lang="zh-CN" altLang="en-US" sz="20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sp>
          <p:nvSpPr>
            <p:cNvPr id="668" name="文本框 667">
              <a:extLst>
                <a:ext uri="{FF2B5EF4-FFF2-40B4-BE49-F238E27FC236}">
                  <a16:creationId xmlns:a16="http://schemas.microsoft.com/office/drawing/2014/main" id="{57196BA3-70C7-71D6-1FA7-976941F7AF02}"/>
                </a:ext>
              </a:extLst>
            </p:cNvPr>
            <p:cNvSpPr txBox="1"/>
            <p:nvPr/>
          </p:nvSpPr>
          <p:spPr>
            <a:xfrm>
              <a:off x="4531787" y="1835589"/>
              <a:ext cx="2297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256×64×64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矩形: 圆角 668">
              <a:extLst>
                <a:ext uri="{FF2B5EF4-FFF2-40B4-BE49-F238E27FC236}">
                  <a16:creationId xmlns:a16="http://schemas.microsoft.com/office/drawing/2014/main" id="{7D18A5F0-4331-0662-E327-577CFBB6D9A8}"/>
                </a:ext>
              </a:extLst>
            </p:cNvPr>
            <p:cNvSpPr/>
            <p:nvPr/>
          </p:nvSpPr>
          <p:spPr>
            <a:xfrm>
              <a:off x="6752954" y="3226318"/>
              <a:ext cx="1095866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0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CREM</a:t>
              </a:r>
              <a:endParaRPr lang="zh-CN" altLang="en-US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670" name="直接箭头连接符 669">
              <a:extLst>
                <a:ext uri="{FF2B5EF4-FFF2-40B4-BE49-F238E27FC236}">
                  <a16:creationId xmlns:a16="http://schemas.microsoft.com/office/drawing/2014/main" id="{870B89FE-DBCA-8D57-6890-361177A7BF35}"/>
                </a:ext>
              </a:extLst>
            </p:cNvPr>
            <p:cNvCxnSpPr>
              <a:cxnSpLocks/>
            </p:cNvCxnSpPr>
            <p:nvPr/>
          </p:nvCxnSpPr>
          <p:spPr>
            <a:xfrm>
              <a:off x="6218779" y="2967964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1" name="直接箭头连接符 670">
              <a:extLst>
                <a:ext uri="{FF2B5EF4-FFF2-40B4-BE49-F238E27FC236}">
                  <a16:creationId xmlns:a16="http://schemas.microsoft.com/office/drawing/2014/main" id="{79015DAA-C3AD-D711-B93F-2EA8DBC9ADFF}"/>
                </a:ext>
              </a:extLst>
            </p:cNvPr>
            <p:cNvCxnSpPr>
              <a:cxnSpLocks/>
            </p:cNvCxnSpPr>
            <p:nvPr/>
          </p:nvCxnSpPr>
          <p:spPr>
            <a:xfrm>
              <a:off x="6208063" y="3617948"/>
              <a:ext cx="0" cy="4478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2" name="直接箭头连接符 671">
              <a:extLst>
                <a:ext uri="{FF2B5EF4-FFF2-40B4-BE49-F238E27FC236}">
                  <a16:creationId xmlns:a16="http://schemas.microsoft.com/office/drawing/2014/main" id="{E30D51AA-DF38-8F9A-7319-04308D35696A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3617948"/>
              <a:ext cx="0" cy="449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3" name="直接箭头连接符 672">
              <a:extLst>
                <a:ext uri="{FF2B5EF4-FFF2-40B4-BE49-F238E27FC236}">
                  <a16:creationId xmlns:a16="http://schemas.microsoft.com/office/drawing/2014/main" id="{D3850A9E-D191-3374-C574-FC1BDEE0143D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2997057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B1681D67-5528-C03B-BE7E-88A7499DE3AB}"/>
                </a:ext>
              </a:extLst>
            </p:cNvPr>
            <p:cNvSpPr txBox="1"/>
            <p:nvPr/>
          </p:nvSpPr>
          <p:spPr>
            <a:xfrm>
              <a:off x="5810269" y="3610239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256×64×64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3" name="组合 682">
            <a:extLst>
              <a:ext uri="{FF2B5EF4-FFF2-40B4-BE49-F238E27FC236}">
                <a16:creationId xmlns:a16="http://schemas.microsoft.com/office/drawing/2014/main" id="{AD86A6DE-089C-4118-B008-CE521B69C048}"/>
              </a:ext>
            </a:extLst>
          </p:cNvPr>
          <p:cNvGrpSpPr/>
          <p:nvPr/>
        </p:nvGrpSpPr>
        <p:grpSpPr>
          <a:xfrm>
            <a:off x="10245575" y="3050985"/>
            <a:ext cx="2231877" cy="2069246"/>
            <a:chOff x="5616943" y="2416621"/>
            <a:chExt cx="2231877" cy="2069246"/>
          </a:xfrm>
        </p:grpSpPr>
        <p:grpSp>
          <p:nvGrpSpPr>
            <p:cNvPr id="684" name="组合 683">
              <a:extLst>
                <a:ext uri="{FF2B5EF4-FFF2-40B4-BE49-F238E27FC236}">
                  <a16:creationId xmlns:a16="http://schemas.microsoft.com/office/drawing/2014/main" id="{F94AA149-415A-9532-2536-A18464291BCC}"/>
                </a:ext>
              </a:extLst>
            </p:cNvPr>
            <p:cNvGrpSpPr/>
            <p:nvPr/>
          </p:nvGrpSpPr>
          <p:grpSpPr>
            <a:xfrm>
              <a:off x="5616943" y="2416621"/>
              <a:ext cx="1855570" cy="2069246"/>
              <a:chOff x="5977311" y="-1799084"/>
              <a:chExt cx="1855570" cy="1808508"/>
            </a:xfrm>
          </p:grpSpPr>
          <p:grpSp>
            <p:nvGrpSpPr>
              <p:cNvPr id="693" name="组合 692">
                <a:extLst>
                  <a:ext uri="{FF2B5EF4-FFF2-40B4-BE49-F238E27FC236}">
                    <a16:creationId xmlns:a16="http://schemas.microsoft.com/office/drawing/2014/main" id="{1C85E918-1971-3EBD-D764-E3DA9C124BF4}"/>
                  </a:ext>
                </a:extLst>
              </p:cNvPr>
              <p:cNvGrpSpPr/>
              <p:nvPr/>
            </p:nvGrpSpPr>
            <p:grpSpPr>
              <a:xfrm>
                <a:off x="6231756" y="-1799084"/>
                <a:ext cx="1601125" cy="1808508"/>
                <a:chOff x="4202824" y="-1150623"/>
                <a:chExt cx="1601125" cy="1808508"/>
              </a:xfrm>
            </p:grpSpPr>
            <p:grpSp>
              <p:nvGrpSpPr>
                <p:cNvPr id="695" name="组合 694">
                  <a:extLst>
                    <a:ext uri="{FF2B5EF4-FFF2-40B4-BE49-F238E27FC236}">
                      <a16:creationId xmlns:a16="http://schemas.microsoft.com/office/drawing/2014/main" id="{60DA44E5-90C1-5E22-C18F-1DB331A61363}"/>
                    </a:ext>
                  </a:extLst>
                </p:cNvPr>
                <p:cNvGrpSpPr/>
                <p:nvPr/>
              </p:nvGrpSpPr>
              <p:grpSpPr>
                <a:xfrm>
                  <a:off x="4202824" y="-1150623"/>
                  <a:ext cx="1601125" cy="499536"/>
                  <a:chOff x="3459247" y="-1328324"/>
                  <a:chExt cx="1601125" cy="499536"/>
                </a:xfrm>
              </p:grpSpPr>
              <p:sp>
                <p:nvSpPr>
                  <p:cNvPr id="697" name="矩形: 圆角 696">
                    <a:extLst>
                      <a:ext uri="{FF2B5EF4-FFF2-40B4-BE49-F238E27FC236}">
                        <a16:creationId xmlns:a16="http://schemas.microsoft.com/office/drawing/2014/main" id="{2B6743B5-EE0F-8C92-6474-F5AB73C73ABE}"/>
                      </a:ext>
                    </a:extLst>
                  </p:cNvPr>
                  <p:cNvSpPr/>
                  <p:nvPr/>
                </p:nvSpPr>
                <p:spPr>
                  <a:xfrm>
                    <a:off x="3558444" y="-1231915"/>
                    <a:ext cx="624021" cy="326497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R1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698" name="矩形: 圆角 697">
                    <a:extLst>
                      <a:ext uri="{FF2B5EF4-FFF2-40B4-BE49-F238E27FC236}">
                        <a16:creationId xmlns:a16="http://schemas.microsoft.com/office/drawing/2014/main" id="{CB8C9BF5-66A4-40F8-7D25-7D94ADFF5963}"/>
                      </a:ext>
                    </a:extLst>
                  </p:cNvPr>
                  <p:cNvSpPr/>
                  <p:nvPr/>
                </p:nvSpPr>
                <p:spPr>
                  <a:xfrm>
                    <a:off x="4339316" y="-1236179"/>
                    <a:ext cx="624021" cy="32649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D1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699" name="矩形: 圆角 698">
                    <a:extLst>
                      <a:ext uri="{FF2B5EF4-FFF2-40B4-BE49-F238E27FC236}">
                        <a16:creationId xmlns:a16="http://schemas.microsoft.com/office/drawing/2014/main" id="{9D41C215-9620-8A41-5CEE-C0BC6FB2EAF5}"/>
                      </a:ext>
                    </a:extLst>
                  </p:cNvPr>
                  <p:cNvSpPr/>
                  <p:nvPr/>
                </p:nvSpPr>
                <p:spPr>
                  <a:xfrm>
                    <a:off x="3459247" y="-1328324"/>
                    <a:ext cx="1601125" cy="499536"/>
                  </a:xfrm>
                  <a:prstGeom prst="roundRect">
                    <a:avLst/>
                  </a:prstGeom>
                  <a:noFill/>
                  <a:ln w="19050" cap="flat" cmpd="sng" algn="ctr">
                    <a:solidFill>
                      <a:srgbClr val="97BDD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/>
                  </a:p>
                </p:txBody>
              </p:sp>
            </p:grpSp>
            <p:sp>
              <p:nvSpPr>
                <p:cNvPr id="696" name="矩形: 圆角 695">
                  <a:extLst>
                    <a:ext uri="{FF2B5EF4-FFF2-40B4-BE49-F238E27FC236}">
                      <a16:creationId xmlns:a16="http://schemas.microsoft.com/office/drawing/2014/main" id="{6FAA0C57-0748-3DAB-9601-FA37AF22EC26}"/>
                    </a:ext>
                  </a:extLst>
                </p:cNvPr>
                <p:cNvSpPr/>
                <p:nvPr/>
              </p:nvSpPr>
              <p:spPr>
                <a:xfrm>
                  <a:off x="4399436" y="308447"/>
                  <a:ext cx="1304080" cy="349438"/>
                </a:xfrm>
                <a:prstGeom prst="roundRect">
                  <a:avLst/>
                </a:prstGeom>
                <a:solidFill>
                  <a:srgbClr val="C9DAF8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2400" kern="0" dirty="0">
                      <a:solidFill>
                        <a:srgbClr val="000000"/>
                      </a:solidFill>
                      <a:latin typeface="Georgia Pro" panose="02040502050405020303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CMFM</a:t>
                  </a:r>
                  <a:endParaRPr lang="zh-CN" altLang="en-US" sz="2400" kern="0" dirty="0">
                    <a:solidFill>
                      <a:srgbClr val="00000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sp>
            <p:nvSpPr>
              <p:cNvPr id="694" name="矩形: 圆角 693">
                <a:extLst>
                  <a:ext uri="{FF2B5EF4-FFF2-40B4-BE49-F238E27FC236}">
                    <a16:creationId xmlns:a16="http://schemas.microsoft.com/office/drawing/2014/main" id="{C38CD97B-9446-427E-4D9D-B9B49CAF59CA}"/>
                  </a:ext>
                </a:extLst>
              </p:cNvPr>
              <p:cNvSpPr/>
              <p:nvPr/>
            </p:nvSpPr>
            <p:spPr>
              <a:xfrm>
                <a:off x="5977311" y="-1087082"/>
                <a:ext cx="1095866" cy="33671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2000" kern="0" dirty="0">
                    <a:solidFill>
                      <a:srgbClr val="00000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CREM</a:t>
                </a:r>
                <a:endParaRPr lang="zh-CN" altLang="en-US" sz="20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sp>
          <p:nvSpPr>
            <p:cNvPr id="686" name="矩形: 圆角 685">
              <a:extLst>
                <a:ext uri="{FF2B5EF4-FFF2-40B4-BE49-F238E27FC236}">
                  <a16:creationId xmlns:a16="http://schemas.microsoft.com/office/drawing/2014/main" id="{5C2731F3-B521-2295-52ED-A0BA5FE76C39}"/>
                </a:ext>
              </a:extLst>
            </p:cNvPr>
            <p:cNvSpPr/>
            <p:nvPr/>
          </p:nvSpPr>
          <p:spPr>
            <a:xfrm>
              <a:off x="6752954" y="3226318"/>
              <a:ext cx="1095866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0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CREM</a:t>
              </a:r>
              <a:endParaRPr lang="zh-CN" altLang="en-US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687" name="直接箭头连接符 686">
              <a:extLst>
                <a:ext uri="{FF2B5EF4-FFF2-40B4-BE49-F238E27FC236}">
                  <a16:creationId xmlns:a16="http://schemas.microsoft.com/office/drawing/2014/main" id="{6E727599-2384-7959-9BB1-4B673D48FA3F}"/>
                </a:ext>
              </a:extLst>
            </p:cNvPr>
            <p:cNvCxnSpPr>
              <a:cxnSpLocks/>
            </p:cNvCxnSpPr>
            <p:nvPr/>
          </p:nvCxnSpPr>
          <p:spPr>
            <a:xfrm>
              <a:off x="6218779" y="2967964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8" name="直接箭头连接符 687">
              <a:extLst>
                <a:ext uri="{FF2B5EF4-FFF2-40B4-BE49-F238E27FC236}">
                  <a16:creationId xmlns:a16="http://schemas.microsoft.com/office/drawing/2014/main" id="{58BDF32E-73CE-B380-65A1-3D2C77F56D4B}"/>
                </a:ext>
              </a:extLst>
            </p:cNvPr>
            <p:cNvCxnSpPr>
              <a:cxnSpLocks/>
            </p:cNvCxnSpPr>
            <p:nvPr/>
          </p:nvCxnSpPr>
          <p:spPr>
            <a:xfrm>
              <a:off x="6208063" y="3617948"/>
              <a:ext cx="0" cy="4478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9" name="直接箭头连接符 688">
              <a:extLst>
                <a:ext uri="{FF2B5EF4-FFF2-40B4-BE49-F238E27FC236}">
                  <a16:creationId xmlns:a16="http://schemas.microsoft.com/office/drawing/2014/main" id="{A583677F-4A45-62CE-0FB8-8F90303ED20E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3617948"/>
              <a:ext cx="0" cy="449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0" name="直接箭头连接符 689">
              <a:extLst>
                <a:ext uri="{FF2B5EF4-FFF2-40B4-BE49-F238E27FC236}">
                  <a16:creationId xmlns:a16="http://schemas.microsoft.com/office/drawing/2014/main" id="{A0D86EC1-FF81-FA8C-40F9-190639C90267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2997057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92" name="文本框 691">
              <a:extLst>
                <a:ext uri="{FF2B5EF4-FFF2-40B4-BE49-F238E27FC236}">
                  <a16:creationId xmlns:a16="http://schemas.microsoft.com/office/drawing/2014/main" id="{DF779463-E5C1-CAD2-8FAB-4E3288E0BF29}"/>
                </a:ext>
              </a:extLst>
            </p:cNvPr>
            <p:cNvSpPr txBox="1"/>
            <p:nvPr/>
          </p:nvSpPr>
          <p:spPr>
            <a:xfrm>
              <a:off x="5874966" y="3623842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512×32×32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0" name="组合 699">
            <a:extLst>
              <a:ext uri="{FF2B5EF4-FFF2-40B4-BE49-F238E27FC236}">
                <a16:creationId xmlns:a16="http://schemas.microsoft.com/office/drawing/2014/main" id="{F5AFCFE8-3D97-0600-2F9D-AF96682CBF2A}"/>
              </a:ext>
            </a:extLst>
          </p:cNvPr>
          <p:cNvGrpSpPr/>
          <p:nvPr/>
        </p:nvGrpSpPr>
        <p:grpSpPr>
          <a:xfrm>
            <a:off x="11030253" y="1901579"/>
            <a:ext cx="3757948" cy="3213673"/>
            <a:chOff x="4090872" y="1272194"/>
            <a:chExt cx="3757948" cy="3213673"/>
          </a:xfrm>
        </p:grpSpPr>
        <p:sp>
          <p:nvSpPr>
            <p:cNvPr id="709" name="文本框 708">
              <a:extLst>
                <a:ext uri="{FF2B5EF4-FFF2-40B4-BE49-F238E27FC236}">
                  <a16:creationId xmlns:a16="http://schemas.microsoft.com/office/drawing/2014/main" id="{D74DD328-CB52-CAC4-F9F6-BCD7DC9280A3}"/>
                </a:ext>
              </a:extLst>
            </p:cNvPr>
            <p:cNvSpPr txBox="1"/>
            <p:nvPr/>
          </p:nvSpPr>
          <p:spPr>
            <a:xfrm>
              <a:off x="5924430" y="3636744"/>
              <a:ext cx="1698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1024×16×16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01" name="组合 700">
              <a:extLst>
                <a:ext uri="{FF2B5EF4-FFF2-40B4-BE49-F238E27FC236}">
                  <a16:creationId xmlns:a16="http://schemas.microsoft.com/office/drawing/2014/main" id="{BBAA3C86-87BC-673B-E12E-0F0101DA27A0}"/>
                </a:ext>
              </a:extLst>
            </p:cNvPr>
            <p:cNvGrpSpPr/>
            <p:nvPr/>
          </p:nvGrpSpPr>
          <p:grpSpPr>
            <a:xfrm>
              <a:off x="5601703" y="2416621"/>
              <a:ext cx="1870810" cy="2069246"/>
              <a:chOff x="5962071" y="-1799084"/>
              <a:chExt cx="1870810" cy="1808508"/>
            </a:xfrm>
          </p:grpSpPr>
          <p:grpSp>
            <p:nvGrpSpPr>
              <p:cNvPr id="710" name="组合 709">
                <a:extLst>
                  <a:ext uri="{FF2B5EF4-FFF2-40B4-BE49-F238E27FC236}">
                    <a16:creationId xmlns:a16="http://schemas.microsoft.com/office/drawing/2014/main" id="{14E1731D-6CD2-FA6B-8DC8-6358A6FED480}"/>
                  </a:ext>
                </a:extLst>
              </p:cNvPr>
              <p:cNvGrpSpPr/>
              <p:nvPr/>
            </p:nvGrpSpPr>
            <p:grpSpPr>
              <a:xfrm>
                <a:off x="6231756" y="-1799084"/>
                <a:ext cx="1601125" cy="1808508"/>
                <a:chOff x="4202824" y="-1150623"/>
                <a:chExt cx="1601125" cy="1808508"/>
              </a:xfrm>
            </p:grpSpPr>
            <p:grpSp>
              <p:nvGrpSpPr>
                <p:cNvPr id="712" name="组合 711">
                  <a:extLst>
                    <a:ext uri="{FF2B5EF4-FFF2-40B4-BE49-F238E27FC236}">
                      <a16:creationId xmlns:a16="http://schemas.microsoft.com/office/drawing/2014/main" id="{5B38C550-A1AF-94A6-2C1F-2E9D6A1617C8}"/>
                    </a:ext>
                  </a:extLst>
                </p:cNvPr>
                <p:cNvGrpSpPr/>
                <p:nvPr/>
              </p:nvGrpSpPr>
              <p:grpSpPr>
                <a:xfrm>
                  <a:off x="4202824" y="-1150623"/>
                  <a:ext cx="1601125" cy="499536"/>
                  <a:chOff x="3459247" y="-1328324"/>
                  <a:chExt cx="1601125" cy="499536"/>
                </a:xfrm>
              </p:grpSpPr>
              <p:sp>
                <p:nvSpPr>
                  <p:cNvPr id="714" name="矩形: 圆角 713">
                    <a:extLst>
                      <a:ext uri="{FF2B5EF4-FFF2-40B4-BE49-F238E27FC236}">
                        <a16:creationId xmlns:a16="http://schemas.microsoft.com/office/drawing/2014/main" id="{A34738D5-4548-3A9F-4D2A-32BB8CA43D51}"/>
                      </a:ext>
                    </a:extLst>
                  </p:cNvPr>
                  <p:cNvSpPr/>
                  <p:nvPr/>
                </p:nvSpPr>
                <p:spPr>
                  <a:xfrm>
                    <a:off x="3558444" y="-1231915"/>
                    <a:ext cx="624021" cy="326497"/>
                  </a:xfrm>
                  <a:prstGeom prst="round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R1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715" name="矩形: 圆角 714">
                    <a:extLst>
                      <a:ext uri="{FF2B5EF4-FFF2-40B4-BE49-F238E27FC236}">
                        <a16:creationId xmlns:a16="http://schemas.microsoft.com/office/drawing/2014/main" id="{51FFA408-C435-49F9-B7B1-24A91BF6490F}"/>
                      </a:ext>
                    </a:extLst>
                  </p:cNvPr>
                  <p:cNvSpPr/>
                  <p:nvPr/>
                </p:nvSpPr>
                <p:spPr>
                  <a:xfrm>
                    <a:off x="4339316" y="-1236179"/>
                    <a:ext cx="624021" cy="326496"/>
                  </a:xfrm>
                  <a:prstGeom prst="round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107950" dist="12700" dir="5400000" algn="ctr">
                      <a:srgbClr val="000000"/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soft" dir="t">
                      <a:rot lat="0" lon="0" rev="0"/>
                    </a:lightRig>
                  </a:scene3d>
                  <a:sp3d contourW="44450" prstMaterial="matte">
                    <a:bevelT w="63500" h="63500" prst="artDeco"/>
                    <a:contourClr>
                      <a:srgbClr val="FFFFFF"/>
                    </a:contourClr>
                  </a:sp3d>
                </p:spPr>
                <p:txBody>
                  <a:bodyPr rtlCol="0" anchor="ctr"/>
                  <a:lstStyle/>
                  <a:p>
                    <a:pPr algn="ctr" defTabSz="914343">
                      <a:buClr>
                        <a:srgbClr val="000000"/>
                      </a:buClr>
                      <a:defRPr/>
                    </a:pPr>
                    <a:r>
                      <a:rPr lang="en-US" altLang="zh-CN" sz="2400" kern="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Arial"/>
                      </a:rPr>
                      <a:t>D1</a:t>
                    </a:r>
                    <a:endParaRPr lang="zh-CN" altLang="en-US" sz="2400" kern="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endParaRPr>
                  </a:p>
                </p:txBody>
              </p:sp>
              <p:sp>
                <p:nvSpPr>
                  <p:cNvPr id="716" name="矩形: 圆角 715">
                    <a:extLst>
                      <a:ext uri="{FF2B5EF4-FFF2-40B4-BE49-F238E27FC236}">
                        <a16:creationId xmlns:a16="http://schemas.microsoft.com/office/drawing/2014/main" id="{25D9D50B-6767-28C1-B5AF-BD42DB5AE748}"/>
                      </a:ext>
                    </a:extLst>
                  </p:cNvPr>
                  <p:cNvSpPr/>
                  <p:nvPr/>
                </p:nvSpPr>
                <p:spPr>
                  <a:xfrm>
                    <a:off x="3459247" y="-1328324"/>
                    <a:ext cx="1601125" cy="499536"/>
                  </a:xfrm>
                  <a:prstGeom prst="roundRect">
                    <a:avLst/>
                  </a:prstGeom>
                  <a:noFill/>
                  <a:ln w="19050" cap="flat" cmpd="sng" algn="ctr">
                    <a:solidFill>
                      <a:srgbClr val="97BDDF"/>
                    </a:solidFill>
                    <a:prstDash val="sys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4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800" dirty="0"/>
                  </a:p>
                </p:txBody>
              </p:sp>
            </p:grpSp>
            <p:sp>
              <p:nvSpPr>
                <p:cNvPr id="713" name="矩形: 圆角 712">
                  <a:extLst>
                    <a:ext uri="{FF2B5EF4-FFF2-40B4-BE49-F238E27FC236}">
                      <a16:creationId xmlns:a16="http://schemas.microsoft.com/office/drawing/2014/main" id="{F1EE1C9F-AB57-BF54-BCE3-D9A23D78AB9D}"/>
                    </a:ext>
                  </a:extLst>
                </p:cNvPr>
                <p:cNvSpPr/>
                <p:nvPr/>
              </p:nvSpPr>
              <p:spPr>
                <a:xfrm>
                  <a:off x="4399436" y="308447"/>
                  <a:ext cx="1304080" cy="349438"/>
                </a:xfrm>
                <a:prstGeom prst="roundRect">
                  <a:avLst/>
                </a:prstGeom>
                <a:solidFill>
                  <a:srgbClr val="C9DAF8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txBody>
                <a:bodyPr rtlCol="0" anchor="ctr"/>
                <a:lstStyle/>
                <a:p>
                  <a:pPr algn="ctr">
                    <a:buClr>
                      <a:srgbClr val="000000"/>
                    </a:buClr>
                  </a:pPr>
                  <a:r>
                    <a:rPr lang="en-US" altLang="zh-CN" sz="2400" kern="0" dirty="0">
                      <a:solidFill>
                        <a:srgbClr val="000000"/>
                      </a:solidFill>
                      <a:latin typeface="Georgia Pro" panose="02040502050405020303" pitchFamily="18" charset="0"/>
                      <a:ea typeface="宋体" panose="02010600030101010101" pitchFamily="2" charset="-122"/>
                      <a:cs typeface="Times New Roman" panose="02020603050405020304" pitchFamily="18" charset="0"/>
                      <a:sym typeface="Arial"/>
                    </a:rPr>
                    <a:t>CMFM</a:t>
                  </a:r>
                  <a:endParaRPr lang="zh-CN" altLang="en-US" sz="2400" kern="0" dirty="0">
                    <a:solidFill>
                      <a:srgbClr val="00000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sp>
            <p:nvSpPr>
              <p:cNvPr id="711" name="矩形: 圆角 710">
                <a:extLst>
                  <a:ext uri="{FF2B5EF4-FFF2-40B4-BE49-F238E27FC236}">
                    <a16:creationId xmlns:a16="http://schemas.microsoft.com/office/drawing/2014/main" id="{18BD2EFA-F120-9880-3EED-F8FEE4448873}"/>
                  </a:ext>
                </a:extLst>
              </p:cNvPr>
              <p:cNvSpPr/>
              <p:nvPr/>
            </p:nvSpPr>
            <p:spPr>
              <a:xfrm>
                <a:off x="5962071" y="-1087082"/>
                <a:ext cx="1095866" cy="33671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2000" kern="0" dirty="0">
                    <a:solidFill>
                      <a:srgbClr val="00000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CREM</a:t>
                </a:r>
                <a:endParaRPr lang="zh-CN" altLang="en-US" sz="20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  <p:sp>
          <p:nvSpPr>
            <p:cNvPr id="702" name="文本框 701">
              <a:extLst>
                <a:ext uri="{FF2B5EF4-FFF2-40B4-BE49-F238E27FC236}">
                  <a16:creationId xmlns:a16="http://schemas.microsoft.com/office/drawing/2014/main" id="{5D340548-60E3-BBDF-FB4E-7838C523136E}"/>
                </a:ext>
              </a:extLst>
            </p:cNvPr>
            <p:cNvSpPr txBox="1"/>
            <p:nvPr/>
          </p:nvSpPr>
          <p:spPr>
            <a:xfrm>
              <a:off x="4090872" y="1272194"/>
              <a:ext cx="2297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1024×16×16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3" name="矩形: 圆角 702">
              <a:extLst>
                <a:ext uri="{FF2B5EF4-FFF2-40B4-BE49-F238E27FC236}">
                  <a16:creationId xmlns:a16="http://schemas.microsoft.com/office/drawing/2014/main" id="{241BC57E-D8A0-CD1E-9060-F8689D9536A6}"/>
                </a:ext>
              </a:extLst>
            </p:cNvPr>
            <p:cNvSpPr/>
            <p:nvPr/>
          </p:nvSpPr>
          <p:spPr>
            <a:xfrm>
              <a:off x="6752954" y="3226318"/>
              <a:ext cx="1095866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0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CREM</a:t>
              </a:r>
              <a:endParaRPr lang="zh-CN" altLang="en-US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704" name="直接箭头连接符 703">
              <a:extLst>
                <a:ext uri="{FF2B5EF4-FFF2-40B4-BE49-F238E27FC236}">
                  <a16:creationId xmlns:a16="http://schemas.microsoft.com/office/drawing/2014/main" id="{42E69BA5-391B-7362-01ED-F8062B2675CD}"/>
                </a:ext>
              </a:extLst>
            </p:cNvPr>
            <p:cNvCxnSpPr>
              <a:cxnSpLocks/>
            </p:cNvCxnSpPr>
            <p:nvPr/>
          </p:nvCxnSpPr>
          <p:spPr>
            <a:xfrm>
              <a:off x="6218779" y="2967964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5" name="直接箭头连接符 704">
              <a:extLst>
                <a:ext uri="{FF2B5EF4-FFF2-40B4-BE49-F238E27FC236}">
                  <a16:creationId xmlns:a16="http://schemas.microsoft.com/office/drawing/2014/main" id="{BE455317-D545-8FB9-1B3B-21219E4D4128}"/>
                </a:ext>
              </a:extLst>
            </p:cNvPr>
            <p:cNvCxnSpPr>
              <a:cxnSpLocks/>
            </p:cNvCxnSpPr>
            <p:nvPr/>
          </p:nvCxnSpPr>
          <p:spPr>
            <a:xfrm>
              <a:off x="6208063" y="3617948"/>
              <a:ext cx="0" cy="4478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6" name="直接箭头连接符 705">
              <a:extLst>
                <a:ext uri="{FF2B5EF4-FFF2-40B4-BE49-F238E27FC236}">
                  <a16:creationId xmlns:a16="http://schemas.microsoft.com/office/drawing/2014/main" id="{0EBDDA6E-BA4F-B7FB-1061-9C5EC0D3CD4C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3617948"/>
              <a:ext cx="0" cy="4492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7" name="直接箭头连接符 706">
              <a:extLst>
                <a:ext uri="{FF2B5EF4-FFF2-40B4-BE49-F238E27FC236}">
                  <a16:creationId xmlns:a16="http://schemas.microsoft.com/office/drawing/2014/main" id="{A7E6A1DF-09CB-E2B8-473F-A84ABA063804}"/>
                </a:ext>
              </a:extLst>
            </p:cNvPr>
            <p:cNvCxnSpPr>
              <a:cxnSpLocks/>
            </p:cNvCxnSpPr>
            <p:nvPr/>
          </p:nvCxnSpPr>
          <p:spPr>
            <a:xfrm>
              <a:off x="7153499" y="2997057"/>
              <a:ext cx="0" cy="24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5C1E6DFC-13BA-1FEB-13E4-D139C21CB728}"/>
              </a:ext>
            </a:extLst>
          </p:cNvPr>
          <p:cNvCxnSpPr>
            <a:endCxn id="267" idx="1"/>
          </p:cNvCxnSpPr>
          <p:nvPr/>
        </p:nvCxnSpPr>
        <p:spPr>
          <a:xfrm>
            <a:off x="6791734" y="5177553"/>
            <a:ext cx="1854788" cy="915506"/>
          </a:xfrm>
          <a:prstGeom prst="bentConnector3">
            <a:avLst>
              <a:gd name="adj1" fmla="val 701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4F4527CF-2441-F6AD-BF70-04A470D01733}"/>
              </a:ext>
            </a:extLst>
          </p:cNvPr>
          <p:cNvCxnSpPr>
            <a:cxnSpLocks/>
            <a:stCxn id="713" idx="2"/>
            <a:endCxn id="267" idx="3"/>
          </p:cNvCxnSpPr>
          <p:nvPr/>
        </p:nvCxnSpPr>
        <p:spPr>
          <a:xfrm rot="5400000">
            <a:off x="12258310" y="4691947"/>
            <a:ext cx="977807" cy="1824417"/>
          </a:xfrm>
          <a:prstGeom prst="bentConnector2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BD1A8E6-C95C-F984-6473-B8BF9C086292}"/>
              </a:ext>
            </a:extLst>
          </p:cNvPr>
          <p:cNvCxnSpPr>
            <a:cxnSpLocks/>
          </p:cNvCxnSpPr>
          <p:nvPr/>
        </p:nvCxnSpPr>
        <p:spPr>
          <a:xfrm>
            <a:off x="9053362" y="5106960"/>
            <a:ext cx="0" cy="4478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1A0014C-6BF4-48FA-DD0E-D2839B0FE297}"/>
              </a:ext>
            </a:extLst>
          </p:cNvPr>
          <p:cNvCxnSpPr>
            <a:cxnSpLocks/>
            <a:stCxn id="267" idx="2"/>
            <a:endCxn id="275" idx="0"/>
          </p:cNvCxnSpPr>
          <p:nvPr/>
        </p:nvCxnSpPr>
        <p:spPr>
          <a:xfrm>
            <a:off x="10240763" y="6635937"/>
            <a:ext cx="8285" cy="42995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EE865116-504C-17F0-244B-E0F6B83F126B}"/>
              </a:ext>
            </a:extLst>
          </p:cNvPr>
          <p:cNvSpPr txBox="1"/>
          <p:nvPr/>
        </p:nvSpPr>
        <p:spPr>
          <a:xfrm>
            <a:off x="6893669" y="5643847"/>
            <a:ext cx="1698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128×128×128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F2DD873-A62E-33ED-465C-8E15913D1E88}"/>
              </a:ext>
            </a:extLst>
          </p:cNvPr>
          <p:cNvSpPr txBox="1"/>
          <p:nvPr/>
        </p:nvSpPr>
        <p:spPr>
          <a:xfrm>
            <a:off x="11897822" y="5621625"/>
            <a:ext cx="1698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1024×16×16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BFA660C-0040-3E59-C6CE-FA086B0CB2AE}"/>
              </a:ext>
            </a:extLst>
          </p:cNvPr>
          <p:cNvGrpSpPr/>
          <p:nvPr/>
        </p:nvGrpSpPr>
        <p:grpSpPr>
          <a:xfrm>
            <a:off x="14377042" y="780319"/>
            <a:ext cx="1641406" cy="1701896"/>
            <a:chOff x="15284547" y="1016883"/>
            <a:chExt cx="1641406" cy="170189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67B0D979-FE25-4EB3-52EC-8AA7724F2015}"/>
                </a:ext>
              </a:extLst>
            </p:cNvPr>
            <p:cNvGrpSpPr/>
            <p:nvPr/>
          </p:nvGrpSpPr>
          <p:grpSpPr>
            <a:xfrm>
              <a:off x="15620490" y="1498773"/>
              <a:ext cx="751908" cy="782782"/>
              <a:chOff x="972688" y="2237506"/>
              <a:chExt cx="758538" cy="782783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47" name="Google Shape;1859;p31">
                <a:extLst>
                  <a:ext uri="{FF2B5EF4-FFF2-40B4-BE49-F238E27FC236}">
                    <a16:creationId xmlns:a16="http://schemas.microsoft.com/office/drawing/2014/main" id="{AA98ADF3-9AFD-F78C-5D50-9638584E06B1}"/>
                  </a:ext>
                </a:extLst>
              </p:cNvPr>
              <p:cNvSpPr/>
              <p:nvPr/>
            </p:nvSpPr>
            <p:spPr>
              <a:xfrm>
                <a:off x="1003861" y="2237506"/>
                <a:ext cx="727365" cy="772392"/>
              </a:xfrm>
              <a:prstGeom prst="cube">
                <a:avLst>
                  <a:gd name="adj" fmla="val 25000"/>
                </a:avLst>
              </a:prstGeom>
              <a:grpFill/>
              <a:ln>
                <a:headEnd type="none" w="sm" len="sm"/>
                <a:tailEnd type="non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6" tIns="91426" rIns="91426" bIns="91426" anchor="ctr" anchorCtr="0">
                <a:noAutofit/>
              </a:bodyPr>
              <a:lstStyle/>
              <a:p>
                <a:endParaRPr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  <p:pic>
            <p:nvPicPr>
              <p:cNvPr id="48" name="Picture 4">
                <a:extLst>
                  <a:ext uri="{FF2B5EF4-FFF2-40B4-BE49-F238E27FC236}">
                    <a16:creationId xmlns:a16="http://schemas.microsoft.com/office/drawing/2014/main" id="{618D17D9-FAD4-69EB-28A9-F64BACF1BD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688" y="2419089"/>
                <a:ext cx="600123" cy="601200"/>
              </a:xfrm>
              <a:prstGeom prst="rect">
                <a:avLst/>
              </a:prstGeom>
              <a:grpFill/>
            </p:spPr>
          </p:pic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C240C8F-7B2A-7DE2-A49C-CFF0DAAF2739}"/>
                </a:ext>
              </a:extLst>
            </p:cNvPr>
            <p:cNvSpPr txBox="1"/>
            <p:nvPr/>
          </p:nvSpPr>
          <p:spPr>
            <a:xfrm>
              <a:off x="15340869" y="2257114"/>
              <a:ext cx="13111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43">
                <a:buClr>
                  <a:srgbClr val="000000"/>
                </a:buClr>
                <a:defRPr/>
              </a:pPr>
              <a:r>
                <a:rPr lang="en-US" altLang="zh-CN" sz="24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Rn/Dn</a:t>
              </a:r>
              <a:endParaRPr lang="zh-CN" altLang="en-US" sz="24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ED9FFC6-BC4D-ACFF-8B59-208DD3004595}"/>
                </a:ext>
              </a:extLst>
            </p:cNvPr>
            <p:cNvSpPr txBox="1"/>
            <p:nvPr/>
          </p:nvSpPr>
          <p:spPr>
            <a:xfrm>
              <a:off x="15284547" y="1016883"/>
              <a:ext cx="16414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C×H×W</a:t>
              </a:r>
              <a:endParaRPr lang="zh-CN" altLang="en-US" sz="24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C406E88B-9776-D92C-46DD-876594B84C07}"/>
              </a:ext>
            </a:extLst>
          </p:cNvPr>
          <p:cNvSpPr/>
          <p:nvPr/>
        </p:nvSpPr>
        <p:spPr>
          <a:xfrm>
            <a:off x="16292608" y="3347920"/>
            <a:ext cx="1976656" cy="499343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GeM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Pooling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452" name="直接箭头连接符 451">
            <a:extLst>
              <a:ext uri="{FF2B5EF4-FFF2-40B4-BE49-F238E27FC236}">
                <a16:creationId xmlns:a16="http://schemas.microsoft.com/office/drawing/2014/main" id="{DA129904-7C9F-C6C5-BAAD-F5839406BE8F}"/>
              </a:ext>
            </a:extLst>
          </p:cNvPr>
          <p:cNvCxnSpPr>
            <a:cxnSpLocks/>
          </p:cNvCxnSpPr>
          <p:nvPr/>
        </p:nvCxnSpPr>
        <p:spPr>
          <a:xfrm>
            <a:off x="8380620" y="1505376"/>
            <a:ext cx="711149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4" name="直接箭头连接符 453">
            <a:extLst>
              <a:ext uri="{FF2B5EF4-FFF2-40B4-BE49-F238E27FC236}">
                <a16:creationId xmlns:a16="http://schemas.microsoft.com/office/drawing/2014/main" id="{91F4390F-C7CC-DFC5-2390-3A2C51A22191}"/>
              </a:ext>
            </a:extLst>
          </p:cNvPr>
          <p:cNvCxnSpPr>
            <a:cxnSpLocks/>
          </p:cNvCxnSpPr>
          <p:nvPr/>
        </p:nvCxnSpPr>
        <p:spPr>
          <a:xfrm flipH="1">
            <a:off x="11139148" y="1472541"/>
            <a:ext cx="88497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4" name="连接符: 肘形 463">
            <a:extLst>
              <a:ext uri="{FF2B5EF4-FFF2-40B4-BE49-F238E27FC236}">
                <a16:creationId xmlns:a16="http://schemas.microsoft.com/office/drawing/2014/main" id="{D64D4FBD-D709-9AC2-367B-B08FA4BAE5F9}"/>
              </a:ext>
            </a:extLst>
          </p:cNvPr>
          <p:cNvCxnSpPr>
            <a:cxnSpLocks/>
          </p:cNvCxnSpPr>
          <p:nvPr/>
        </p:nvCxnSpPr>
        <p:spPr>
          <a:xfrm>
            <a:off x="10161318" y="1733153"/>
            <a:ext cx="3597910" cy="1355390"/>
          </a:xfrm>
          <a:prstGeom prst="bentConnector4">
            <a:avLst>
              <a:gd name="adj1" fmla="val 26226"/>
              <a:gd name="adj2" fmla="val 45466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87" name="矩形: 圆角 486">
            <a:extLst>
              <a:ext uri="{FF2B5EF4-FFF2-40B4-BE49-F238E27FC236}">
                <a16:creationId xmlns:a16="http://schemas.microsoft.com/office/drawing/2014/main" id="{87847862-86DD-2511-4562-8E3B58365549}"/>
              </a:ext>
            </a:extLst>
          </p:cNvPr>
          <p:cNvSpPr/>
          <p:nvPr/>
        </p:nvSpPr>
        <p:spPr>
          <a:xfrm>
            <a:off x="18921519" y="1011829"/>
            <a:ext cx="727045" cy="3852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BN</a:t>
            </a:r>
            <a:endParaRPr lang="zh-CN" altLang="en-US" sz="22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506" name="连接符: 肘形 505">
            <a:extLst>
              <a:ext uri="{FF2B5EF4-FFF2-40B4-BE49-F238E27FC236}">
                <a16:creationId xmlns:a16="http://schemas.microsoft.com/office/drawing/2014/main" id="{59B00441-6190-E9E6-3E6F-07253EFE7C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82516" y="1997188"/>
            <a:ext cx="1364610" cy="830053"/>
          </a:xfrm>
          <a:prstGeom prst="bentConnector5">
            <a:avLst>
              <a:gd name="adj1" fmla="val 52048"/>
              <a:gd name="adj2" fmla="val 99804"/>
              <a:gd name="adj3" fmla="val 62587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4" name="连接符: 肘形 513">
            <a:extLst>
              <a:ext uri="{FF2B5EF4-FFF2-40B4-BE49-F238E27FC236}">
                <a16:creationId xmlns:a16="http://schemas.microsoft.com/office/drawing/2014/main" id="{33C4504E-DFE7-7BFA-BF24-2C5E0B179C2D}"/>
              </a:ext>
            </a:extLst>
          </p:cNvPr>
          <p:cNvCxnSpPr>
            <a:cxnSpLocks/>
          </p:cNvCxnSpPr>
          <p:nvPr/>
        </p:nvCxnSpPr>
        <p:spPr>
          <a:xfrm rot="5400000">
            <a:off x="8783753" y="1961219"/>
            <a:ext cx="1308447" cy="9257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8" name="连接符: 肘形 527">
            <a:extLst>
              <a:ext uri="{FF2B5EF4-FFF2-40B4-BE49-F238E27FC236}">
                <a16:creationId xmlns:a16="http://schemas.microsoft.com/office/drawing/2014/main" id="{28DD2385-DD70-D8F8-37C1-4B85208CE7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53915" y="1757484"/>
            <a:ext cx="2495560" cy="1337035"/>
          </a:xfrm>
          <a:prstGeom prst="bentConnector4">
            <a:avLst>
              <a:gd name="adj1" fmla="val -2029"/>
              <a:gd name="adj2" fmla="val 41299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2" name="矩形: 圆角 531">
            <a:extLst>
              <a:ext uri="{FF2B5EF4-FFF2-40B4-BE49-F238E27FC236}">
                <a16:creationId xmlns:a16="http://schemas.microsoft.com/office/drawing/2014/main" id="{3FF124DC-EC9D-732F-D54C-72E6499D567A}"/>
              </a:ext>
            </a:extLst>
          </p:cNvPr>
          <p:cNvSpPr/>
          <p:nvPr/>
        </p:nvSpPr>
        <p:spPr>
          <a:xfrm>
            <a:off x="16750225" y="929540"/>
            <a:ext cx="1311150" cy="3852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3×3,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d=6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3" name="矩形: 圆角 532">
            <a:extLst>
              <a:ext uri="{FF2B5EF4-FFF2-40B4-BE49-F238E27FC236}">
                <a16:creationId xmlns:a16="http://schemas.microsoft.com/office/drawing/2014/main" id="{3195EAB3-1CB3-29A7-4BAB-00157E0428BB}"/>
              </a:ext>
            </a:extLst>
          </p:cNvPr>
          <p:cNvSpPr/>
          <p:nvPr/>
        </p:nvSpPr>
        <p:spPr>
          <a:xfrm>
            <a:off x="18909550" y="1522011"/>
            <a:ext cx="750985" cy="3852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1×1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4" name="矩形: 圆角 533">
            <a:extLst>
              <a:ext uri="{FF2B5EF4-FFF2-40B4-BE49-F238E27FC236}">
                <a16:creationId xmlns:a16="http://schemas.microsoft.com/office/drawing/2014/main" id="{F042340C-AA22-5F4F-40EE-57F0BF1239F4}"/>
              </a:ext>
            </a:extLst>
          </p:cNvPr>
          <p:cNvSpPr/>
          <p:nvPr/>
        </p:nvSpPr>
        <p:spPr>
          <a:xfrm>
            <a:off x="16703804" y="1480470"/>
            <a:ext cx="1403996" cy="3852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3×3</a:t>
            </a:r>
            <a:r>
              <a:rPr lang="en-US" altLang="zh-CN" sz="2000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,</a:t>
            </a:r>
            <a:r>
              <a:rPr lang="zh-CN" altLang="en-US" sz="2000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d=12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6" name="矩形: 圆角 535">
            <a:extLst>
              <a:ext uri="{FF2B5EF4-FFF2-40B4-BE49-F238E27FC236}">
                <a16:creationId xmlns:a16="http://schemas.microsoft.com/office/drawing/2014/main" id="{9006CCDA-E9BC-CB8A-3EB2-B82FE2D64CB6}"/>
              </a:ext>
            </a:extLst>
          </p:cNvPr>
          <p:cNvSpPr/>
          <p:nvPr/>
        </p:nvSpPr>
        <p:spPr>
          <a:xfrm>
            <a:off x="16703804" y="2044991"/>
            <a:ext cx="1403996" cy="3852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3×3,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d=18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9" name="Google Shape;123;p19">
            <a:extLst>
              <a:ext uri="{FF2B5EF4-FFF2-40B4-BE49-F238E27FC236}">
                <a16:creationId xmlns:a16="http://schemas.microsoft.com/office/drawing/2014/main" id="{07EB81FA-511D-4F9D-1463-FE98A234E0F9}"/>
              </a:ext>
            </a:extLst>
          </p:cNvPr>
          <p:cNvSpPr/>
          <p:nvPr/>
        </p:nvSpPr>
        <p:spPr>
          <a:xfrm>
            <a:off x="18253965" y="1509141"/>
            <a:ext cx="353527" cy="327913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ctr"/>
            <a:r>
              <a:rPr lang="en-US" sz="20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sz="2000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1" name="矩形: 圆角 540">
            <a:extLst>
              <a:ext uri="{FF2B5EF4-FFF2-40B4-BE49-F238E27FC236}">
                <a16:creationId xmlns:a16="http://schemas.microsoft.com/office/drawing/2014/main" id="{49699EA9-499D-29E1-0DBB-68B0C80C577E}"/>
              </a:ext>
            </a:extLst>
          </p:cNvPr>
          <p:cNvSpPr/>
          <p:nvPr/>
        </p:nvSpPr>
        <p:spPr>
          <a:xfrm>
            <a:off x="18921520" y="2044991"/>
            <a:ext cx="727045" cy="3852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Mish</a:t>
            </a:r>
            <a:endParaRPr lang="zh-CN" altLang="en-US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43" name="矩形: 圆角 542">
            <a:extLst>
              <a:ext uri="{FF2B5EF4-FFF2-40B4-BE49-F238E27FC236}">
                <a16:creationId xmlns:a16="http://schemas.microsoft.com/office/drawing/2014/main" id="{CEE7495B-FD0B-E5BF-4D26-29C0197925C2}"/>
              </a:ext>
            </a:extLst>
          </p:cNvPr>
          <p:cNvSpPr/>
          <p:nvPr/>
        </p:nvSpPr>
        <p:spPr>
          <a:xfrm>
            <a:off x="20411908" y="1048735"/>
            <a:ext cx="750985" cy="3852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5×5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44" name="矩形: 圆角 543">
            <a:extLst>
              <a:ext uri="{FF2B5EF4-FFF2-40B4-BE49-F238E27FC236}">
                <a16:creationId xmlns:a16="http://schemas.microsoft.com/office/drawing/2014/main" id="{6FBCCA31-2112-2FB6-9180-8DD8C8EB9019}"/>
              </a:ext>
            </a:extLst>
          </p:cNvPr>
          <p:cNvSpPr/>
          <p:nvPr/>
        </p:nvSpPr>
        <p:spPr>
          <a:xfrm>
            <a:off x="20125170" y="1520303"/>
            <a:ext cx="1311150" cy="3852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7×7</a:t>
            </a:r>
            <a:r>
              <a:rPr lang="en-US" altLang="zh-CN" sz="2000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,</a:t>
            </a:r>
            <a:r>
              <a:rPr lang="zh-CN" altLang="en-US" sz="2000" ker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d=3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45" name="矩形: 圆角 544">
            <a:extLst>
              <a:ext uri="{FF2B5EF4-FFF2-40B4-BE49-F238E27FC236}">
                <a16:creationId xmlns:a16="http://schemas.microsoft.com/office/drawing/2014/main" id="{6EC8F8ED-CA52-2981-AE50-990DD08C737C}"/>
              </a:ext>
            </a:extLst>
          </p:cNvPr>
          <p:cNvSpPr/>
          <p:nvPr/>
        </p:nvSpPr>
        <p:spPr>
          <a:xfrm>
            <a:off x="20405252" y="2044991"/>
            <a:ext cx="750985" cy="3852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1×1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47" name="Google Shape;123;p19">
            <a:extLst>
              <a:ext uri="{FF2B5EF4-FFF2-40B4-BE49-F238E27FC236}">
                <a16:creationId xmlns:a16="http://schemas.microsoft.com/office/drawing/2014/main" id="{537C8D40-4818-44A4-58AA-A03B4BFF2E2C}"/>
              </a:ext>
            </a:extLst>
          </p:cNvPr>
          <p:cNvSpPr/>
          <p:nvPr/>
        </p:nvSpPr>
        <p:spPr>
          <a:xfrm>
            <a:off x="20612379" y="2822811"/>
            <a:ext cx="353527" cy="327913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ctr"/>
            <a:endParaRPr sz="2800" dirty="0">
              <a:solidFill>
                <a:srgbClr val="666666"/>
              </a:solidFill>
            </a:endParaRPr>
          </a:p>
        </p:txBody>
      </p:sp>
      <p:sp>
        <p:nvSpPr>
          <p:cNvPr id="550" name="矩形: 圆角 549">
            <a:extLst>
              <a:ext uri="{FF2B5EF4-FFF2-40B4-BE49-F238E27FC236}">
                <a16:creationId xmlns:a16="http://schemas.microsoft.com/office/drawing/2014/main" id="{D32908BF-133F-2C50-B662-E889BCDC9FDF}"/>
              </a:ext>
            </a:extLst>
          </p:cNvPr>
          <p:cNvSpPr/>
          <p:nvPr/>
        </p:nvSpPr>
        <p:spPr>
          <a:xfrm>
            <a:off x="20062018" y="1023404"/>
            <a:ext cx="1432177" cy="2150301"/>
          </a:xfrm>
          <a:prstGeom prst="roundRect">
            <a:avLst/>
          </a:prstGeom>
          <a:noFill/>
          <a:ln w="19050" cap="flat" cmpd="sng" algn="ctr">
            <a:solidFill>
              <a:srgbClr val="97BDD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sz="2800" dirty="0"/>
          </a:p>
        </p:txBody>
      </p:sp>
      <p:cxnSp>
        <p:nvCxnSpPr>
          <p:cNvPr id="556" name="连接符: 肘形 555">
            <a:extLst>
              <a:ext uri="{FF2B5EF4-FFF2-40B4-BE49-F238E27FC236}">
                <a16:creationId xmlns:a16="http://schemas.microsoft.com/office/drawing/2014/main" id="{E94C9BCD-E1CD-3647-C700-31CC4B12AA46}"/>
              </a:ext>
            </a:extLst>
          </p:cNvPr>
          <p:cNvCxnSpPr>
            <a:cxnSpLocks/>
            <a:stCxn id="539" idx="6"/>
          </p:cNvCxnSpPr>
          <p:nvPr/>
        </p:nvCxnSpPr>
        <p:spPr>
          <a:xfrm flipV="1">
            <a:off x="18607492" y="926615"/>
            <a:ext cx="682403" cy="746483"/>
          </a:xfrm>
          <a:prstGeom prst="bentConnector4">
            <a:avLst>
              <a:gd name="adj1" fmla="val 16012"/>
              <a:gd name="adj2" fmla="val 135276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58" name="矩形: 圆角 557">
            <a:extLst>
              <a:ext uri="{FF2B5EF4-FFF2-40B4-BE49-F238E27FC236}">
                <a16:creationId xmlns:a16="http://schemas.microsoft.com/office/drawing/2014/main" id="{A08BF306-7B36-FB69-A043-2EAD46E63121}"/>
              </a:ext>
            </a:extLst>
          </p:cNvPr>
          <p:cNvSpPr/>
          <p:nvPr/>
        </p:nvSpPr>
        <p:spPr>
          <a:xfrm>
            <a:off x="21565850" y="2417117"/>
            <a:ext cx="750985" cy="3852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1×1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560" name="连接符: 肘形 559">
            <a:extLst>
              <a:ext uri="{FF2B5EF4-FFF2-40B4-BE49-F238E27FC236}">
                <a16:creationId xmlns:a16="http://schemas.microsoft.com/office/drawing/2014/main" id="{B8B68CB6-D848-A102-75A3-F46568610C07}"/>
              </a:ext>
            </a:extLst>
          </p:cNvPr>
          <p:cNvCxnSpPr>
            <a:cxnSpLocks/>
            <a:stCxn id="547" idx="6"/>
            <a:endCxn id="558" idx="2"/>
          </p:cNvCxnSpPr>
          <p:nvPr/>
        </p:nvCxnSpPr>
        <p:spPr>
          <a:xfrm flipV="1">
            <a:off x="20965906" y="2802374"/>
            <a:ext cx="975437" cy="184394"/>
          </a:xfrm>
          <a:prstGeom prst="bentConnector2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564" name="Google Shape;128;p19">
            <a:extLst>
              <a:ext uri="{FF2B5EF4-FFF2-40B4-BE49-F238E27FC236}">
                <a16:creationId xmlns:a16="http://schemas.microsoft.com/office/drawing/2014/main" id="{CFBCAAE8-F4FE-1541-7A83-EA42E0653C1A}"/>
              </a:ext>
            </a:extLst>
          </p:cNvPr>
          <p:cNvGrpSpPr/>
          <p:nvPr/>
        </p:nvGrpSpPr>
        <p:grpSpPr>
          <a:xfrm>
            <a:off x="21771964" y="1548973"/>
            <a:ext cx="336898" cy="327915"/>
            <a:chOff x="7503477" y="3745100"/>
            <a:chExt cx="515025" cy="515026"/>
          </a:xfrm>
        </p:grpSpPr>
        <p:pic>
          <p:nvPicPr>
            <p:cNvPr id="565" name="Google Shape;129;p19" descr="+" title="MathEquation,#585858">
              <a:extLst>
                <a:ext uri="{FF2B5EF4-FFF2-40B4-BE49-F238E27FC236}">
                  <a16:creationId xmlns:a16="http://schemas.microsoft.com/office/drawing/2014/main" id="{7586211C-EAC9-BD63-A45E-75D4FA0D380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130;p19">
              <a:extLst>
                <a:ext uri="{FF2B5EF4-FFF2-40B4-BE49-F238E27FC236}">
                  <a16:creationId xmlns:a16="http://schemas.microsoft.com/office/drawing/2014/main" id="{BB694671-25D3-CBBA-BCF1-CA52019BA53B}"/>
                </a:ext>
              </a:extLst>
            </p:cNvPr>
            <p:cNvSpPr/>
            <p:nvPr/>
          </p:nvSpPr>
          <p:spPr>
            <a:xfrm>
              <a:off x="7503477" y="3745100"/>
              <a:ext cx="515025" cy="515026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2800" b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68" name="连接符: 肘形 567">
            <a:extLst>
              <a:ext uri="{FF2B5EF4-FFF2-40B4-BE49-F238E27FC236}">
                <a16:creationId xmlns:a16="http://schemas.microsoft.com/office/drawing/2014/main" id="{5589E5F4-A4C1-BFB7-1DD2-33750711435A}"/>
              </a:ext>
            </a:extLst>
          </p:cNvPr>
          <p:cNvCxnSpPr>
            <a:cxnSpLocks/>
            <a:endCxn id="566" idx="0"/>
          </p:cNvCxnSpPr>
          <p:nvPr/>
        </p:nvCxnSpPr>
        <p:spPr>
          <a:xfrm rot="16200000" flipH="1">
            <a:off x="20303975" y="-87465"/>
            <a:ext cx="622358" cy="2650518"/>
          </a:xfrm>
          <a:prstGeom prst="bentConnector3">
            <a:avLst>
              <a:gd name="adj1" fmla="val -41628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5" name="直接箭头连接符 574">
            <a:extLst>
              <a:ext uri="{FF2B5EF4-FFF2-40B4-BE49-F238E27FC236}">
                <a16:creationId xmlns:a16="http://schemas.microsoft.com/office/drawing/2014/main" id="{B1F90990-E641-7D5A-0ADC-71E8C2674F41}"/>
              </a:ext>
            </a:extLst>
          </p:cNvPr>
          <p:cNvCxnSpPr>
            <a:cxnSpLocks/>
            <a:stCxn id="558" idx="0"/>
            <a:endCxn id="566" idx="4"/>
          </p:cNvCxnSpPr>
          <p:nvPr/>
        </p:nvCxnSpPr>
        <p:spPr>
          <a:xfrm flipH="1" flipV="1">
            <a:off x="21940413" y="1876888"/>
            <a:ext cx="930" cy="54022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79" name="矩形: 圆角 578">
            <a:extLst>
              <a:ext uri="{FF2B5EF4-FFF2-40B4-BE49-F238E27FC236}">
                <a16:creationId xmlns:a16="http://schemas.microsoft.com/office/drawing/2014/main" id="{AA945A97-1787-3BB3-6DD0-11CE4A115F62}"/>
              </a:ext>
            </a:extLst>
          </p:cNvPr>
          <p:cNvSpPr/>
          <p:nvPr/>
        </p:nvSpPr>
        <p:spPr>
          <a:xfrm>
            <a:off x="22444129" y="1100699"/>
            <a:ext cx="750985" cy="3852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1×1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80" name="矩形: 圆角 579">
            <a:extLst>
              <a:ext uri="{FF2B5EF4-FFF2-40B4-BE49-F238E27FC236}">
                <a16:creationId xmlns:a16="http://schemas.microsoft.com/office/drawing/2014/main" id="{A787D21B-8407-C255-D786-CF46B49A2336}"/>
              </a:ext>
            </a:extLst>
          </p:cNvPr>
          <p:cNvSpPr/>
          <p:nvPr/>
        </p:nvSpPr>
        <p:spPr>
          <a:xfrm>
            <a:off x="16611191" y="864519"/>
            <a:ext cx="1571119" cy="16792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1" name="矩形: 圆角 580">
            <a:extLst>
              <a:ext uri="{FF2B5EF4-FFF2-40B4-BE49-F238E27FC236}">
                <a16:creationId xmlns:a16="http://schemas.microsoft.com/office/drawing/2014/main" id="{F4AFEF62-4A38-30FA-697D-5650ADCABADE}"/>
              </a:ext>
            </a:extLst>
          </p:cNvPr>
          <p:cNvSpPr/>
          <p:nvPr/>
        </p:nvSpPr>
        <p:spPr>
          <a:xfrm>
            <a:off x="22444131" y="1576495"/>
            <a:ext cx="750985" cy="3852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3×3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82" name="矩形: 圆角 581">
            <a:extLst>
              <a:ext uri="{FF2B5EF4-FFF2-40B4-BE49-F238E27FC236}">
                <a16:creationId xmlns:a16="http://schemas.microsoft.com/office/drawing/2014/main" id="{0151112F-F4F4-6F17-0DF1-CD1904A6FFE4}"/>
              </a:ext>
            </a:extLst>
          </p:cNvPr>
          <p:cNvSpPr/>
          <p:nvPr/>
        </p:nvSpPr>
        <p:spPr>
          <a:xfrm>
            <a:off x="22456100" y="2067895"/>
            <a:ext cx="727045" cy="3852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Mish</a:t>
            </a:r>
            <a:endParaRPr lang="zh-CN" altLang="en-US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83" name="矩形: 圆角 582">
            <a:extLst>
              <a:ext uri="{FF2B5EF4-FFF2-40B4-BE49-F238E27FC236}">
                <a16:creationId xmlns:a16="http://schemas.microsoft.com/office/drawing/2014/main" id="{160FBE47-22AC-2590-4290-BA51A939EEBD}"/>
              </a:ext>
            </a:extLst>
          </p:cNvPr>
          <p:cNvSpPr/>
          <p:nvPr/>
        </p:nvSpPr>
        <p:spPr>
          <a:xfrm>
            <a:off x="22444131" y="2528195"/>
            <a:ext cx="750985" cy="38525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1×1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584" name="Google Shape;128;p19">
            <a:extLst>
              <a:ext uri="{FF2B5EF4-FFF2-40B4-BE49-F238E27FC236}">
                <a16:creationId xmlns:a16="http://schemas.microsoft.com/office/drawing/2014/main" id="{3A33D6B4-D5C4-2767-4A71-9B055599D292}"/>
              </a:ext>
            </a:extLst>
          </p:cNvPr>
          <p:cNvGrpSpPr/>
          <p:nvPr/>
        </p:nvGrpSpPr>
        <p:grpSpPr>
          <a:xfrm>
            <a:off x="23349963" y="1914464"/>
            <a:ext cx="336898" cy="327915"/>
            <a:chOff x="7503477" y="3745100"/>
            <a:chExt cx="515025" cy="515026"/>
          </a:xfrm>
        </p:grpSpPr>
        <p:pic>
          <p:nvPicPr>
            <p:cNvPr id="585" name="Google Shape;129;p19" descr="+" title="MathEquation,#585858">
              <a:extLst>
                <a:ext uri="{FF2B5EF4-FFF2-40B4-BE49-F238E27FC236}">
                  <a16:creationId xmlns:a16="http://schemas.microsoft.com/office/drawing/2014/main" id="{677A3D6C-3478-AEA3-534F-8ED9061E3211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130;p19">
              <a:extLst>
                <a:ext uri="{FF2B5EF4-FFF2-40B4-BE49-F238E27FC236}">
                  <a16:creationId xmlns:a16="http://schemas.microsoft.com/office/drawing/2014/main" id="{770490FF-9DAD-7981-E560-D3D641F161D4}"/>
                </a:ext>
              </a:extLst>
            </p:cNvPr>
            <p:cNvSpPr/>
            <p:nvPr/>
          </p:nvSpPr>
          <p:spPr>
            <a:xfrm>
              <a:off x="7503477" y="3745100"/>
              <a:ext cx="515025" cy="515026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2800" b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87" name="矩形: 圆角 586">
            <a:extLst>
              <a:ext uri="{FF2B5EF4-FFF2-40B4-BE49-F238E27FC236}">
                <a16:creationId xmlns:a16="http://schemas.microsoft.com/office/drawing/2014/main" id="{789D25FA-6647-BB6C-59D5-555A78E8431C}"/>
              </a:ext>
            </a:extLst>
          </p:cNvPr>
          <p:cNvSpPr/>
          <p:nvPr/>
        </p:nvSpPr>
        <p:spPr>
          <a:xfrm>
            <a:off x="18826020" y="926615"/>
            <a:ext cx="927749" cy="1617155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9" name="矩形: 圆角 588">
            <a:extLst>
              <a:ext uri="{FF2B5EF4-FFF2-40B4-BE49-F238E27FC236}">
                <a16:creationId xmlns:a16="http://schemas.microsoft.com/office/drawing/2014/main" id="{120CB087-C9D3-628B-4FF0-194397E19C89}"/>
              </a:ext>
            </a:extLst>
          </p:cNvPr>
          <p:cNvSpPr/>
          <p:nvPr/>
        </p:nvSpPr>
        <p:spPr>
          <a:xfrm>
            <a:off x="22358166" y="1051347"/>
            <a:ext cx="927749" cy="1946937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91" name="连接符: 肘形 590">
            <a:extLst>
              <a:ext uri="{FF2B5EF4-FFF2-40B4-BE49-F238E27FC236}">
                <a16:creationId xmlns:a16="http://schemas.microsoft.com/office/drawing/2014/main" id="{BC847856-8B7B-AA94-F3B7-1D96919AF7B9}"/>
              </a:ext>
            </a:extLst>
          </p:cNvPr>
          <p:cNvCxnSpPr>
            <a:cxnSpLocks/>
            <a:stCxn id="566" idx="6"/>
            <a:endCxn id="589" idx="0"/>
          </p:cNvCxnSpPr>
          <p:nvPr/>
        </p:nvCxnSpPr>
        <p:spPr>
          <a:xfrm flipV="1">
            <a:off x="22108862" y="1051347"/>
            <a:ext cx="713179" cy="661584"/>
          </a:xfrm>
          <a:prstGeom prst="bentConnector4">
            <a:avLst>
              <a:gd name="adj1" fmla="val 17478"/>
              <a:gd name="adj2" fmla="val 134553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5" name="连接符: 肘形 594">
            <a:extLst>
              <a:ext uri="{FF2B5EF4-FFF2-40B4-BE49-F238E27FC236}">
                <a16:creationId xmlns:a16="http://schemas.microsoft.com/office/drawing/2014/main" id="{731AE039-ADEF-89A6-5A27-AAB8ADA476C8}"/>
              </a:ext>
            </a:extLst>
          </p:cNvPr>
          <p:cNvCxnSpPr>
            <a:cxnSpLocks/>
            <a:stCxn id="589" idx="2"/>
            <a:endCxn id="586" idx="4"/>
          </p:cNvCxnSpPr>
          <p:nvPr/>
        </p:nvCxnSpPr>
        <p:spPr>
          <a:xfrm rot="5400000" flipH="1" flipV="1">
            <a:off x="22792273" y="2272146"/>
            <a:ext cx="755905" cy="696371"/>
          </a:xfrm>
          <a:prstGeom prst="bentConnector3">
            <a:avLst>
              <a:gd name="adj1" fmla="val -30242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9" name="连接符: 肘形 598">
            <a:extLst>
              <a:ext uri="{FF2B5EF4-FFF2-40B4-BE49-F238E27FC236}">
                <a16:creationId xmlns:a16="http://schemas.microsoft.com/office/drawing/2014/main" id="{A3B830C0-2CA4-D5AD-EA59-0F5AE873B623}"/>
              </a:ext>
            </a:extLst>
          </p:cNvPr>
          <p:cNvCxnSpPr>
            <a:cxnSpLocks/>
            <a:stCxn id="589" idx="0"/>
            <a:endCxn id="586" idx="0"/>
          </p:cNvCxnSpPr>
          <p:nvPr/>
        </p:nvCxnSpPr>
        <p:spPr>
          <a:xfrm rot="16200000" flipH="1">
            <a:off x="22738667" y="1134720"/>
            <a:ext cx="863117" cy="696371"/>
          </a:xfrm>
          <a:prstGeom prst="bentConnector3">
            <a:avLst>
              <a:gd name="adj1" fmla="val -26485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8" name="连接符: 肘形 607">
            <a:extLst>
              <a:ext uri="{FF2B5EF4-FFF2-40B4-BE49-F238E27FC236}">
                <a16:creationId xmlns:a16="http://schemas.microsoft.com/office/drawing/2014/main" id="{661DDD85-AAE0-7D0B-01C4-C9B0BABF2240}"/>
              </a:ext>
            </a:extLst>
          </p:cNvPr>
          <p:cNvCxnSpPr>
            <a:cxnSpLocks/>
            <a:stCxn id="47" idx="4"/>
            <a:endCxn id="56" idx="1"/>
          </p:cNvCxnSpPr>
          <p:nvPr/>
        </p:nvCxnSpPr>
        <p:spPr>
          <a:xfrm>
            <a:off x="15284641" y="1738530"/>
            <a:ext cx="1007967" cy="185906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615" name="Google Shape;122;p19">
            <a:extLst>
              <a:ext uri="{FF2B5EF4-FFF2-40B4-BE49-F238E27FC236}">
                <a16:creationId xmlns:a16="http://schemas.microsoft.com/office/drawing/2014/main" id="{E3A59910-DDD0-1AAD-3A80-3D49164BF811}"/>
              </a:ext>
            </a:extLst>
          </p:cNvPr>
          <p:cNvGrpSpPr/>
          <p:nvPr/>
        </p:nvGrpSpPr>
        <p:grpSpPr>
          <a:xfrm>
            <a:off x="23982286" y="1909706"/>
            <a:ext cx="353527" cy="327913"/>
            <a:chOff x="7503475" y="2981725"/>
            <a:chExt cx="503823" cy="503823"/>
          </a:xfrm>
        </p:grpSpPr>
        <p:sp>
          <p:nvSpPr>
            <p:cNvPr id="616" name="Google Shape;123;p19">
              <a:extLst>
                <a:ext uri="{FF2B5EF4-FFF2-40B4-BE49-F238E27FC236}">
                  <a16:creationId xmlns:a16="http://schemas.microsoft.com/office/drawing/2014/main" id="{478FAEA4-4661-4A69-24EC-BD1397EDD0F0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2800" dirty="0">
                <a:solidFill>
                  <a:srgbClr val="666666"/>
                </a:solidFill>
              </a:endParaRPr>
            </a:p>
          </p:txBody>
        </p:sp>
        <p:pic>
          <p:nvPicPr>
            <p:cNvPr id="617" name="Google Shape;124;p19" descr="\times" title="MathEquation,#565656">
              <a:extLst>
                <a:ext uri="{FF2B5EF4-FFF2-40B4-BE49-F238E27FC236}">
                  <a16:creationId xmlns:a16="http://schemas.microsoft.com/office/drawing/2014/main" id="{A0956D43-6104-6AD4-44C5-7EAA71D98318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24" name="直接箭头连接符 623">
            <a:extLst>
              <a:ext uri="{FF2B5EF4-FFF2-40B4-BE49-F238E27FC236}">
                <a16:creationId xmlns:a16="http://schemas.microsoft.com/office/drawing/2014/main" id="{8D8690CA-5397-E4CC-A7F2-E0B3356D0DA8}"/>
              </a:ext>
            </a:extLst>
          </p:cNvPr>
          <p:cNvCxnSpPr>
            <a:stCxn id="586" idx="6"/>
            <a:endCxn id="616" idx="2"/>
          </p:cNvCxnSpPr>
          <p:nvPr/>
        </p:nvCxnSpPr>
        <p:spPr>
          <a:xfrm flipV="1">
            <a:off x="23686861" y="2073663"/>
            <a:ext cx="295425" cy="475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6" name="连接符: 肘形 625">
            <a:extLst>
              <a:ext uri="{FF2B5EF4-FFF2-40B4-BE49-F238E27FC236}">
                <a16:creationId xmlns:a16="http://schemas.microsoft.com/office/drawing/2014/main" id="{6267933D-7854-6B87-54D0-02F70C692359}"/>
              </a:ext>
            </a:extLst>
          </p:cNvPr>
          <p:cNvCxnSpPr>
            <a:stCxn id="56" idx="3"/>
            <a:endCxn id="616" idx="4"/>
          </p:cNvCxnSpPr>
          <p:nvPr/>
        </p:nvCxnSpPr>
        <p:spPr>
          <a:xfrm flipV="1">
            <a:off x="18269264" y="2237619"/>
            <a:ext cx="5889786" cy="1359973"/>
          </a:xfrm>
          <a:prstGeom prst="bentConnector2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0" name="直接箭头连接符 629">
            <a:extLst>
              <a:ext uri="{FF2B5EF4-FFF2-40B4-BE49-F238E27FC236}">
                <a16:creationId xmlns:a16="http://schemas.microsoft.com/office/drawing/2014/main" id="{471F4CD0-0F1F-4BAA-896C-225181D19D92}"/>
              </a:ext>
            </a:extLst>
          </p:cNvPr>
          <p:cNvCxnSpPr>
            <a:cxnSpLocks/>
          </p:cNvCxnSpPr>
          <p:nvPr/>
        </p:nvCxnSpPr>
        <p:spPr>
          <a:xfrm flipV="1">
            <a:off x="24326635" y="2082724"/>
            <a:ext cx="507647" cy="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3" name="连接符: 肘形 632">
            <a:extLst>
              <a:ext uri="{FF2B5EF4-FFF2-40B4-BE49-F238E27FC236}">
                <a16:creationId xmlns:a16="http://schemas.microsoft.com/office/drawing/2014/main" id="{7B89DB20-E2FD-FD78-2C12-2B9C55EA0B7D}"/>
              </a:ext>
            </a:extLst>
          </p:cNvPr>
          <p:cNvCxnSpPr>
            <a:cxnSpLocks/>
            <a:stCxn id="47" idx="5"/>
            <a:endCxn id="532" idx="1"/>
          </p:cNvCxnSpPr>
          <p:nvPr/>
        </p:nvCxnSpPr>
        <p:spPr>
          <a:xfrm flipV="1">
            <a:off x="15464893" y="1122169"/>
            <a:ext cx="1285332" cy="436110"/>
          </a:xfrm>
          <a:prstGeom prst="bentConnector3">
            <a:avLst>
              <a:gd name="adj1" fmla="val 47629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5" name="连接符: 肘形 634">
            <a:extLst>
              <a:ext uri="{FF2B5EF4-FFF2-40B4-BE49-F238E27FC236}">
                <a16:creationId xmlns:a16="http://schemas.microsoft.com/office/drawing/2014/main" id="{E9616089-4748-936C-7FF0-EF6441F41AAF}"/>
              </a:ext>
            </a:extLst>
          </p:cNvPr>
          <p:cNvCxnSpPr>
            <a:cxnSpLocks/>
            <a:stCxn id="47" idx="5"/>
            <a:endCxn id="534" idx="1"/>
          </p:cNvCxnSpPr>
          <p:nvPr/>
        </p:nvCxnSpPr>
        <p:spPr>
          <a:xfrm>
            <a:off x="15464893" y="1558279"/>
            <a:ext cx="1238911" cy="114820"/>
          </a:xfrm>
          <a:prstGeom prst="bentConnector3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7" name="连接符: 肘形 636">
            <a:extLst>
              <a:ext uri="{FF2B5EF4-FFF2-40B4-BE49-F238E27FC236}">
                <a16:creationId xmlns:a16="http://schemas.microsoft.com/office/drawing/2014/main" id="{557DA706-53FE-B24F-75D5-888BD467CC06}"/>
              </a:ext>
            </a:extLst>
          </p:cNvPr>
          <p:cNvCxnSpPr>
            <a:cxnSpLocks/>
            <a:stCxn id="47" idx="5"/>
            <a:endCxn id="536" idx="1"/>
          </p:cNvCxnSpPr>
          <p:nvPr/>
        </p:nvCxnSpPr>
        <p:spPr>
          <a:xfrm>
            <a:off x="15464893" y="1558279"/>
            <a:ext cx="1238911" cy="679341"/>
          </a:xfrm>
          <a:prstGeom prst="bentConnector3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2" name="连接符: 肘形 641">
            <a:extLst>
              <a:ext uri="{FF2B5EF4-FFF2-40B4-BE49-F238E27FC236}">
                <a16:creationId xmlns:a16="http://schemas.microsoft.com/office/drawing/2014/main" id="{E63A0FAC-4869-DEBD-739A-3862F480E3FC}"/>
              </a:ext>
            </a:extLst>
          </p:cNvPr>
          <p:cNvCxnSpPr>
            <a:stCxn id="532" idx="3"/>
            <a:endCxn id="539" idx="0"/>
          </p:cNvCxnSpPr>
          <p:nvPr/>
        </p:nvCxnSpPr>
        <p:spPr>
          <a:xfrm>
            <a:off x="18061375" y="1122169"/>
            <a:ext cx="369354" cy="386972"/>
          </a:xfrm>
          <a:prstGeom prst="bentConnector2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4" name="直接箭头连接符 643">
            <a:extLst>
              <a:ext uri="{FF2B5EF4-FFF2-40B4-BE49-F238E27FC236}">
                <a16:creationId xmlns:a16="http://schemas.microsoft.com/office/drawing/2014/main" id="{7DC54BCB-3788-6F09-E530-3479AE1FA718}"/>
              </a:ext>
            </a:extLst>
          </p:cNvPr>
          <p:cNvCxnSpPr>
            <a:cxnSpLocks/>
            <a:stCxn id="534" idx="3"/>
            <a:endCxn id="539" idx="2"/>
          </p:cNvCxnSpPr>
          <p:nvPr/>
        </p:nvCxnSpPr>
        <p:spPr>
          <a:xfrm flipV="1">
            <a:off x="18107800" y="1673098"/>
            <a:ext cx="146165" cy="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7" name="连接符: 肘形 646">
            <a:extLst>
              <a:ext uri="{FF2B5EF4-FFF2-40B4-BE49-F238E27FC236}">
                <a16:creationId xmlns:a16="http://schemas.microsoft.com/office/drawing/2014/main" id="{0413B31D-61F9-5AA5-2CD5-8476B4733953}"/>
              </a:ext>
            </a:extLst>
          </p:cNvPr>
          <p:cNvCxnSpPr>
            <a:stCxn id="536" idx="3"/>
            <a:endCxn id="539" idx="4"/>
          </p:cNvCxnSpPr>
          <p:nvPr/>
        </p:nvCxnSpPr>
        <p:spPr>
          <a:xfrm flipV="1">
            <a:off x="18107800" y="1837054"/>
            <a:ext cx="322929" cy="400566"/>
          </a:xfrm>
          <a:prstGeom prst="bentConnector2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54" name="文本框 653">
            <a:extLst>
              <a:ext uri="{FF2B5EF4-FFF2-40B4-BE49-F238E27FC236}">
                <a16:creationId xmlns:a16="http://schemas.microsoft.com/office/drawing/2014/main" id="{47B572E4-C0D7-5496-5D7A-EEF49C9E36FF}"/>
              </a:ext>
            </a:extLst>
          </p:cNvPr>
          <p:cNvSpPr txBox="1"/>
          <p:nvPr/>
        </p:nvSpPr>
        <p:spPr>
          <a:xfrm>
            <a:off x="18538262" y="262045"/>
            <a:ext cx="270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Local Branch</a:t>
            </a:r>
            <a:endParaRPr lang="zh-CN" altLang="en-US" sz="2400" b="1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5" name="文本框 654">
            <a:extLst>
              <a:ext uri="{FF2B5EF4-FFF2-40B4-BE49-F238E27FC236}">
                <a16:creationId xmlns:a16="http://schemas.microsoft.com/office/drawing/2014/main" id="{22EC71C2-3CBF-82AD-150F-5E3F82EA6CFA}"/>
              </a:ext>
            </a:extLst>
          </p:cNvPr>
          <p:cNvSpPr txBox="1"/>
          <p:nvPr/>
        </p:nvSpPr>
        <p:spPr>
          <a:xfrm>
            <a:off x="18269264" y="3543037"/>
            <a:ext cx="310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Global Branch</a:t>
            </a:r>
            <a:endParaRPr lang="zh-CN" altLang="en-US" sz="2400" b="1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FD65A989-F18D-A23F-DE8C-46ECBFEE2295}"/>
              </a:ext>
            </a:extLst>
          </p:cNvPr>
          <p:cNvGrpSpPr/>
          <p:nvPr/>
        </p:nvGrpSpPr>
        <p:grpSpPr>
          <a:xfrm>
            <a:off x="17094097" y="5545292"/>
            <a:ext cx="2389743" cy="1259393"/>
            <a:chOff x="5068719" y="237752"/>
            <a:chExt cx="2389743" cy="1259393"/>
          </a:xfrm>
        </p:grpSpPr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BF84928D-5325-97D8-C9B7-00DF0FE8795F}"/>
                </a:ext>
              </a:extLst>
            </p:cNvPr>
            <p:cNvGrpSpPr/>
            <p:nvPr/>
          </p:nvGrpSpPr>
          <p:grpSpPr>
            <a:xfrm>
              <a:off x="5996779" y="714363"/>
              <a:ext cx="748148" cy="782782"/>
              <a:chOff x="976448" y="1104376"/>
              <a:chExt cx="748147" cy="782783"/>
            </a:xfrm>
          </p:grpSpPr>
          <p:sp>
            <p:nvSpPr>
              <p:cNvPr id="273" name="Google Shape;1859;p31">
                <a:extLst>
                  <a:ext uri="{FF2B5EF4-FFF2-40B4-BE49-F238E27FC236}">
                    <a16:creationId xmlns:a16="http://schemas.microsoft.com/office/drawing/2014/main" id="{6FB65109-AB07-9407-F89D-65E81C59E383}"/>
                  </a:ext>
                </a:extLst>
              </p:cNvPr>
              <p:cNvSpPr/>
              <p:nvPr/>
            </p:nvSpPr>
            <p:spPr>
              <a:xfrm>
                <a:off x="997230" y="1104376"/>
                <a:ext cx="727365" cy="772392"/>
              </a:xfrm>
              <a:prstGeom prst="cube">
                <a:avLst>
                  <a:gd name="adj" fmla="val 25000"/>
                </a:avLst>
              </a:prstGeom>
              <a:ln>
                <a:headEnd type="none" w="sm" len="sm"/>
                <a:tailEnd type="none" w="sm" len="sm"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spcFirstLastPara="1" wrap="square" lIns="91426" tIns="91426" rIns="91426" bIns="91426" anchor="ctr" anchorCtr="0">
                <a:noAutofit/>
              </a:bodyPr>
              <a:lstStyle/>
              <a:p>
                <a:endParaRPr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  <p:pic>
            <p:nvPicPr>
              <p:cNvPr id="274" name="Picture 2">
                <a:extLst>
                  <a:ext uri="{FF2B5EF4-FFF2-40B4-BE49-F238E27FC236}">
                    <a16:creationId xmlns:a16="http://schemas.microsoft.com/office/drawing/2014/main" id="{EFDE5BE9-9D3E-7362-2A29-33CBBFDDE8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6448" y="1287688"/>
                <a:ext cx="599152" cy="599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1" name="文本框 270">
              <a:extLst>
                <a:ext uri="{FF2B5EF4-FFF2-40B4-BE49-F238E27FC236}">
                  <a16:creationId xmlns:a16="http://schemas.microsoft.com/office/drawing/2014/main" id="{DACCF713-D99A-7714-D8C2-6795540AF355}"/>
                </a:ext>
              </a:extLst>
            </p:cNvPr>
            <p:cNvSpPr txBox="1"/>
            <p:nvPr/>
          </p:nvSpPr>
          <p:spPr>
            <a:xfrm>
              <a:off x="5068719" y="878973"/>
              <a:ext cx="943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B19CE01B-3575-98D9-BB73-97B33DFDB052}"/>
                </a:ext>
              </a:extLst>
            </p:cNvPr>
            <p:cNvSpPr txBox="1"/>
            <p:nvPr/>
          </p:nvSpPr>
          <p:spPr>
            <a:xfrm>
              <a:off x="5174817" y="237752"/>
              <a:ext cx="22836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C×H×W</a:t>
              </a:r>
              <a:endParaRPr lang="zh-CN" altLang="en-US" sz="24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370065D5-9EC1-CE04-0261-01C8B8037878}"/>
              </a:ext>
            </a:extLst>
          </p:cNvPr>
          <p:cNvGrpSpPr/>
          <p:nvPr/>
        </p:nvGrpSpPr>
        <p:grpSpPr>
          <a:xfrm>
            <a:off x="17038916" y="6877538"/>
            <a:ext cx="2370676" cy="1240363"/>
            <a:chOff x="10078128" y="240730"/>
            <a:chExt cx="2370676" cy="1240363"/>
          </a:xfrm>
        </p:grpSpPr>
        <p:grpSp>
          <p:nvGrpSpPr>
            <p:cNvPr id="717" name="组合 716">
              <a:extLst>
                <a:ext uri="{FF2B5EF4-FFF2-40B4-BE49-F238E27FC236}">
                  <a16:creationId xmlns:a16="http://schemas.microsoft.com/office/drawing/2014/main" id="{B0621F2D-4C03-201F-23CB-3CAAE59C5802}"/>
                </a:ext>
              </a:extLst>
            </p:cNvPr>
            <p:cNvGrpSpPr/>
            <p:nvPr/>
          </p:nvGrpSpPr>
          <p:grpSpPr>
            <a:xfrm>
              <a:off x="11016685" y="698311"/>
              <a:ext cx="751908" cy="782782"/>
              <a:chOff x="972688" y="2237506"/>
              <a:chExt cx="758538" cy="782783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720" name="Google Shape;1859;p31">
                <a:extLst>
                  <a:ext uri="{FF2B5EF4-FFF2-40B4-BE49-F238E27FC236}">
                    <a16:creationId xmlns:a16="http://schemas.microsoft.com/office/drawing/2014/main" id="{2F347C97-03BB-0652-B3B5-90D18764A272}"/>
                  </a:ext>
                </a:extLst>
              </p:cNvPr>
              <p:cNvSpPr/>
              <p:nvPr/>
            </p:nvSpPr>
            <p:spPr>
              <a:xfrm>
                <a:off x="1003861" y="2237506"/>
                <a:ext cx="727365" cy="772392"/>
              </a:xfrm>
              <a:prstGeom prst="cube">
                <a:avLst>
                  <a:gd name="adj" fmla="val 25000"/>
                </a:avLst>
              </a:prstGeom>
              <a:grpFill/>
              <a:ln>
                <a:headEnd type="none" w="sm" len="sm"/>
                <a:tailEnd type="none" w="sm" len="sm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6" tIns="91426" rIns="91426" bIns="91426" anchor="ctr" anchorCtr="0">
                <a:noAutofit/>
              </a:bodyPr>
              <a:lstStyle/>
              <a:p>
                <a:endParaRPr sz="2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onsolas" panose="020B0609020204030204" pitchFamily="49" charset="0"/>
                </a:endParaRPr>
              </a:p>
            </p:txBody>
          </p:sp>
          <p:pic>
            <p:nvPicPr>
              <p:cNvPr id="721" name="Picture 4">
                <a:extLst>
                  <a:ext uri="{FF2B5EF4-FFF2-40B4-BE49-F238E27FC236}">
                    <a16:creationId xmlns:a16="http://schemas.microsoft.com/office/drawing/2014/main" id="{D0CA2870-0307-715D-3A01-E8C89B831C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688" y="2419089"/>
                <a:ext cx="600123" cy="601200"/>
              </a:xfrm>
              <a:prstGeom prst="rect">
                <a:avLst/>
              </a:prstGeom>
              <a:grpFill/>
            </p:spPr>
          </p:pic>
        </p:grpSp>
        <p:sp>
          <p:nvSpPr>
            <p:cNvPr id="718" name="文本框 717">
              <a:extLst>
                <a:ext uri="{FF2B5EF4-FFF2-40B4-BE49-F238E27FC236}">
                  <a16:creationId xmlns:a16="http://schemas.microsoft.com/office/drawing/2014/main" id="{B10D706C-3435-7A1F-A85D-ADEBEDE2043E}"/>
                </a:ext>
              </a:extLst>
            </p:cNvPr>
            <p:cNvSpPr txBox="1"/>
            <p:nvPr/>
          </p:nvSpPr>
          <p:spPr>
            <a:xfrm>
              <a:off x="10078128" y="822896"/>
              <a:ext cx="1347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DSM</a:t>
              </a:r>
              <a:endPara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9" name="文本框 718">
              <a:extLst>
                <a:ext uri="{FF2B5EF4-FFF2-40B4-BE49-F238E27FC236}">
                  <a16:creationId xmlns:a16="http://schemas.microsoft.com/office/drawing/2014/main" id="{0DA50F07-232A-E4CC-FD5E-B005AEF0D6D0}"/>
                </a:ext>
              </a:extLst>
            </p:cNvPr>
            <p:cNvSpPr txBox="1"/>
            <p:nvPr/>
          </p:nvSpPr>
          <p:spPr>
            <a:xfrm>
              <a:off x="10253480" y="240730"/>
              <a:ext cx="2195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C×H×W</a:t>
              </a:r>
              <a:endParaRPr lang="zh-CN" altLang="en-US" sz="24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6" name="组合 725">
            <a:extLst>
              <a:ext uri="{FF2B5EF4-FFF2-40B4-BE49-F238E27FC236}">
                <a16:creationId xmlns:a16="http://schemas.microsoft.com/office/drawing/2014/main" id="{2C90990B-D93C-EF3A-419F-D1F908EFDA03}"/>
              </a:ext>
            </a:extLst>
          </p:cNvPr>
          <p:cNvGrpSpPr/>
          <p:nvPr/>
        </p:nvGrpSpPr>
        <p:grpSpPr>
          <a:xfrm>
            <a:off x="19359632" y="5636686"/>
            <a:ext cx="927749" cy="1523624"/>
            <a:chOff x="16340118" y="5274975"/>
            <a:chExt cx="927749" cy="1523624"/>
          </a:xfrm>
        </p:grpSpPr>
        <p:sp>
          <p:nvSpPr>
            <p:cNvPr id="722" name="矩形: 圆角 721">
              <a:extLst>
                <a:ext uri="{FF2B5EF4-FFF2-40B4-BE49-F238E27FC236}">
                  <a16:creationId xmlns:a16="http://schemas.microsoft.com/office/drawing/2014/main" id="{7C98DB11-081F-39EA-0E7A-9D978CF7911F}"/>
                </a:ext>
              </a:extLst>
            </p:cNvPr>
            <p:cNvSpPr/>
            <p:nvPr/>
          </p:nvSpPr>
          <p:spPr>
            <a:xfrm>
              <a:off x="16441064" y="5330899"/>
              <a:ext cx="750985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3×3</a:t>
              </a:r>
              <a:endPara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723" name="矩形: 圆角 722">
              <a:extLst>
                <a:ext uri="{FF2B5EF4-FFF2-40B4-BE49-F238E27FC236}">
                  <a16:creationId xmlns:a16="http://schemas.microsoft.com/office/drawing/2014/main" id="{DB9A9E11-A14A-2A7F-B632-FA924C31306E}"/>
                </a:ext>
              </a:extLst>
            </p:cNvPr>
            <p:cNvSpPr/>
            <p:nvPr/>
          </p:nvSpPr>
          <p:spPr>
            <a:xfrm>
              <a:off x="16441064" y="5843902"/>
              <a:ext cx="727045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2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BN</a:t>
              </a:r>
              <a:endPara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724" name="矩形: 圆角 723">
              <a:extLst>
                <a:ext uri="{FF2B5EF4-FFF2-40B4-BE49-F238E27FC236}">
                  <a16:creationId xmlns:a16="http://schemas.microsoft.com/office/drawing/2014/main" id="{76F95682-F3CB-1FF6-6C29-1A7C293D102F}"/>
                </a:ext>
              </a:extLst>
            </p:cNvPr>
            <p:cNvSpPr/>
            <p:nvPr/>
          </p:nvSpPr>
          <p:spPr>
            <a:xfrm>
              <a:off x="16440471" y="6343885"/>
              <a:ext cx="727045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Relu</a:t>
              </a:r>
              <a:endPara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725" name="矩形: 圆角 724">
              <a:extLst>
                <a:ext uri="{FF2B5EF4-FFF2-40B4-BE49-F238E27FC236}">
                  <a16:creationId xmlns:a16="http://schemas.microsoft.com/office/drawing/2014/main" id="{61EC30FA-2AE1-00D3-AC4E-E2A10F031A2F}"/>
                </a:ext>
              </a:extLst>
            </p:cNvPr>
            <p:cNvSpPr/>
            <p:nvPr/>
          </p:nvSpPr>
          <p:spPr>
            <a:xfrm>
              <a:off x="16340118" y="5274975"/>
              <a:ext cx="927749" cy="1523624"/>
            </a:xfrm>
            <a:prstGeom prst="roundRect">
              <a:avLst/>
            </a:prstGeom>
            <a:noFill/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734" name="直接箭头连接符 733">
            <a:extLst>
              <a:ext uri="{FF2B5EF4-FFF2-40B4-BE49-F238E27FC236}">
                <a16:creationId xmlns:a16="http://schemas.microsoft.com/office/drawing/2014/main" id="{014B6534-C204-24A3-F90C-ADCBC9DA2F0A}"/>
              </a:ext>
            </a:extLst>
          </p:cNvPr>
          <p:cNvCxnSpPr>
            <a:cxnSpLocks/>
          </p:cNvCxnSpPr>
          <p:nvPr/>
        </p:nvCxnSpPr>
        <p:spPr>
          <a:xfrm>
            <a:off x="18683772" y="6390479"/>
            <a:ext cx="668486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745" name="组合 744">
            <a:extLst>
              <a:ext uri="{FF2B5EF4-FFF2-40B4-BE49-F238E27FC236}">
                <a16:creationId xmlns:a16="http://schemas.microsoft.com/office/drawing/2014/main" id="{D5216B69-10CA-81CD-03EB-E71DC96FE49E}"/>
              </a:ext>
            </a:extLst>
          </p:cNvPr>
          <p:cNvGrpSpPr/>
          <p:nvPr/>
        </p:nvGrpSpPr>
        <p:grpSpPr>
          <a:xfrm>
            <a:off x="18846741" y="7731190"/>
            <a:ext cx="2133239" cy="1517704"/>
            <a:chOff x="15495961" y="7850587"/>
            <a:chExt cx="2133239" cy="1517704"/>
          </a:xfrm>
        </p:grpSpPr>
        <p:grpSp>
          <p:nvGrpSpPr>
            <p:cNvPr id="728" name="组合 727">
              <a:extLst>
                <a:ext uri="{FF2B5EF4-FFF2-40B4-BE49-F238E27FC236}">
                  <a16:creationId xmlns:a16="http://schemas.microsoft.com/office/drawing/2014/main" id="{B1466AAA-4497-9530-283F-B2F921DB3E1D}"/>
                </a:ext>
              </a:extLst>
            </p:cNvPr>
            <p:cNvGrpSpPr/>
            <p:nvPr/>
          </p:nvGrpSpPr>
          <p:grpSpPr>
            <a:xfrm>
              <a:off x="15969815" y="7850587"/>
              <a:ext cx="935123" cy="1115886"/>
              <a:chOff x="16394990" y="5277219"/>
              <a:chExt cx="935123" cy="1115886"/>
            </a:xfrm>
          </p:grpSpPr>
          <p:sp>
            <p:nvSpPr>
              <p:cNvPr id="729" name="矩形: 圆角 728">
                <a:extLst>
                  <a:ext uri="{FF2B5EF4-FFF2-40B4-BE49-F238E27FC236}">
                    <a16:creationId xmlns:a16="http://schemas.microsoft.com/office/drawing/2014/main" id="{8229641D-6056-1E1C-1D03-4539D9A7A4CD}"/>
                  </a:ext>
                </a:extLst>
              </p:cNvPr>
              <p:cNvSpPr/>
              <p:nvPr/>
            </p:nvSpPr>
            <p:spPr>
              <a:xfrm>
                <a:off x="16492453" y="5383895"/>
                <a:ext cx="750985" cy="38525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20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3×3</a:t>
                </a:r>
                <a:endParaRPr lang="zh-CN" altLang="en-US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730" name="矩形: 圆角 729">
                <a:extLst>
                  <a:ext uri="{FF2B5EF4-FFF2-40B4-BE49-F238E27FC236}">
                    <a16:creationId xmlns:a16="http://schemas.microsoft.com/office/drawing/2014/main" id="{684D40EB-4D72-8BE2-56E5-1F11A85AB221}"/>
                  </a:ext>
                </a:extLst>
              </p:cNvPr>
              <p:cNvSpPr/>
              <p:nvPr/>
            </p:nvSpPr>
            <p:spPr>
              <a:xfrm>
                <a:off x="16504422" y="5843902"/>
                <a:ext cx="727045" cy="385257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22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BN</a:t>
                </a:r>
                <a:endParaRPr lang="zh-CN" altLang="en-US" sz="22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732" name="矩形: 圆角 731">
                <a:extLst>
                  <a:ext uri="{FF2B5EF4-FFF2-40B4-BE49-F238E27FC236}">
                    <a16:creationId xmlns:a16="http://schemas.microsoft.com/office/drawing/2014/main" id="{83FDA6F1-B890-E1BA-E947-4DB8892E1554}"/>
                  </a:ext>
                </a:extLst>
              </p:cNvPr>
              <p:cNvSpPr/>
              <p:nvPr/>
            </p:nvSpPr>
            <p:spPr>
              <a:xfrm>
                <a:off x="16394990" y="5277219"/>
                <a:ext cx="935123" cy="1115886"/>
              </a:xfrm>
              <a:prstGeom prst="roundRect">
                <a:avLst/>
              </a:prstGeom>
              <a:noFill/>
              <a:ln w="19050" cap="flat" cmpd="sng" algn="ctr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42" name="文本框 741">
              <a:extLst>
                <a:ext uri="{FF2B5EF4-FFF2-40B4-BE49-F238E27FC236}">
                  <a16:creationId xmlns:a16="http://schemas.microsoft.com/office/drawing/2014/main" id="{02E8E3ED-3B35-448E-A7AB-A2DD3C27411B}"/>
                </a:ext>
              </a:extLst>
            </p:cNvPr>
            <p:cNvSpPr txBox="1"/>
            <p:nvPr/>
          </p:nvSpPr>
          <p:spPr>
            <a:xfrm>
              <a:off x="15495961" y="8968181"/>
              <a:ext cx="2133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Value</a:t>
              </a:r>
              <a:r>
                <a:rPr lang="en-US" altLang="zh-CN" sz="2000" i="1" kern="0" dirty="0">
                  <a:solidFill>
                    <a:srgbClr val="000000"/>
                  </a:solidFill>
                  <a:latin typeface="Abadi" panose="020B0604020104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Embedding</a:t>
              </a:r>
              <a:endParaRPr lang="zh-CN" altLang="en-US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48" name="连接符: 肘形 747">
            <a:extLst>
              <a:ext uri="{FF2B5EF4-FFF2-40B4-BE49-F238E27FC236}">
                <a16:creationId xmlns:a16="http://schemas.microsoft.com/office/drawing/2014/main" id="{4C48C45F-3F3E-4377-16CF-1BDF2653DC32}"/>
              </a:ext>
            </a:extLst>
          </p:cNvPr>
          <p:cNvCxnSpPr>
            <a:stCxn id="720" idx="5"/>
            <a:endCxn id="746" idx="4"/>
          </p:cNvCxnSpPr>
          <p:nvPr/>
        </p:nvCxnSpPr>
        <p:spPr>
          <a:xfrm flipV="1">
            <a:off x="18729381" y="6564079"/>
            <a:ext cx="1960830" cy="1067110"/>
          </a:xfrm>
          <a:prstGeom prst="bentConnector2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755" name="组合 754">
            <a:extLst>
              <a:ext uri="{FF2B5EF4-FFF2-40B4-BE49-F238E27FC236}">
                <a16:creationId xmlns:a16="http://schemas.microsoft.com/office/drawing/2014/main" id="{A5FB2F64-2A63-2724-F84E-FE40773CAD7D}"/>
              </a:ext>
            </a:extLst>
          </p:cNvPr>
          <p:cNvGrpSpPr/>
          <p:nvPr/>
        </p:nvGrpSpPr>
        <p:grpSpPr>
          <a:xfrm>
            <a:off x="21578158" y="5367392"/>
            <a:ext cx="927749" cy="2065722"/>
            <a:chOff x="18451048" y="5375976"/>
            <a:chExt cx="927749" cy="2065722"/>
          </a:xfrm>
        </p:grpSpPr>
        <p:sp>
          <p:nvSpPr>
            <p:cNvPr id="749" name="矩形: 圆角 748">
              <a:extLst>
                <a:ext uri="{FF2B5EF4-FFF2-40B4-BE49-F238E27FC236}">
                  <a16:creationId xmlns:a16="http://schemas.microsoft.com/office/drawing/2014/main" id="{0DD84818-E494-6331-AC30-7B3B39D682C2}"/>
                </a:ext>
              </a:extLst>
            </p:cNvPr>
            <p:cNvSpPr/>
            <p:nvPr/>
          </p:nvSpPr>
          <p:spPr>
            <a:xfrm>
              <a:off x="18534003" y="5461301"/>
              <a:ext cx="750985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1×1</a:t>
              </a:r>
              <a:endPara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750" name="矩形: 圆角 749">
              <a:extLst>
                <a:ext uri="{FF2B5EF4-FFF2-40B4-BE49-F238E27FC236}">
                  <a16:creationId xmlns:a16="http://schemas.microsoft.com/office/drawing/2014/main" id="{B5FCFC5A-96EA-AE58-D5C5-42AF2E6C2043}"/>
                </a:ext>
              </a:extLst>
            </p:cNvPr>
            <p:cNvSpPr/>
            <p:nvPr/>
          </p:nvSpPr>
          <p:spPr>
            <a:xfrm>
              <a:off x="18535503" y="5967985"/>
              <a:ext cx="727045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2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BN</a:t>
              </a:r>
              <a:endPara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751" name="矩形: 圆角 750">
              <a:extLst>
                <a:ext uri="{FF2B5EF4-FFF2-40B4-BE49-F238E27FC236}">
                  <a16:creationId xmlns:a16="http://schemas.microsoft.com/office/drawing/2014/main" id="{84BD6F3D-9E4E-4AF4-9D54-04A2EF79BA0D}"/>
                </a:ext>
              </a:extLst>
            </p:cNvPr>
            <p:cNvSpPr/>
            <p:nvPr/>
          </p:nvSpPr>
          <p:spPr>
            <a:xfrm>
              <a:off x="18545972" y="6464260"/>
              <a:ext cx="727045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Mish</a:t>
              </a:r>
              <a:endPara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752" name="矩形: 圆角 751">
              <a:extLst>
                <a:ext uri="{FF2B5EF4-FFF2-40B4-BE49-F238E27FC236}">
                  <a16:creationId xmlns:a16="http://schemas.microsoft.com/office/drawing/2014/main" id="{BD6DC901-73B3-7510-738F-4213B81B3CBB}"/>
                </a:ext>
              </a:extLst>
            </p:cNvPr>
            <p:cNvSpPr/>
            <p:nvPr/>
          </p:nvSpPr>
          <p:spPr>
            <a:xfrm>
              <a:off x="18534003" y="6932964"/>
              <a:ext cx="750985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1×1</a:t>
              </a:r>
              <a:endPara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754" name="矩形: 圆角 753">
              <a:extLst>
                <a:ext uri="{FF2B5EF4-FFF2-40B4-BE49-F238E27FC236}">
                  <a16:creationId xmlns:a16="http://schemas.microsoft.com/office/drawing/2014/main" id="{81AEE8B4-DAB9-6C89-B844-F8B3666951FE}"/>
                </a:ext>
              </a:extLst>
            </p:cNvPr>
            <p:cNvSpPr/>
            <p:nvPr/>
          </p:nvSpPr>
          <p:spPr>
            <a:xfrm>
              <a:off x="18451048" y="5375976"/>
              <a:ext cx="927749" cy="2065722"/>
            </a:xfrm>
            <a:prstGeom prst="roundRect">
              <a:avLst/>
            </a:prstGeom>
            <a:noFill/>
            <a:ln w="19050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757" name="直接箭头连接符 756">
            <a:extLst>
              <a:ext uri="{FF2B5EF4-FFF2-40B4-BE49-F238E27FC236}">
                <a16:creationId xmlns:a16="http://schemas.microsoft.com/office/drawing/2014/main" id="{03C7D59A-D54D-C5A2-2374-BF0D3C844003}"/>
              </a:ext>
            </a:extLst>
          </p:cNvPr>
          <p:cNvCxnSpPr>
            <a:stCxn id="746" idx="6"/>
            <a:endCxn id="754" idx="1"/>
          </p:cNvCxnSpPr>
          <p:nvPr/>
        </p:nvCxnSpPr>
        <p:spPr>
          <a:xfrm>
            <a:off x="20866974" y="6400123"/>
            <a:ext cx="711184" cy="13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60" name="矩形: 圆角 759">
            <a:extLst>
              <a:ext uri="{FF2B5EF4-FFF2-40B4-BE49-F238E27FC236}">
                <a16:creationId xmlns:a16="http://schemas.microsoft.com/office/drawing/2014/main" id="{7131D7A9-C67E-7A63-C406-B14715B17451}"/>
              </a:ext>
            </a:extLst>
          </p:cNvPr>
          <p:cNvSpPr>
            <a:spLocks noChangeAspect="1"/>
          </p:cNvSpPr>
          <p:nvPr/>
        </p:nvSpPr>
        <p:spPr>
          <a:xfrm>
            <a:off x="22847338" y="6978047"/>
            <a:ext cx="1356609" cy="490737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2000" b="1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Softmax</a:t>
            </a:r>
            <a:endParaRPr lang="zh-CN" altLang="en-US" sz="2000" b="1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765" name="连接符: 肘形 764">
            <a:extLst>
              <a:ext uri="{FF2B5EF4-FFF2-40B4-BE49-F238E27FC236}">
                <a16:creationId xmlns:a16="http://schemas.microsoft.com/office/drawing/2014/main" id="{3BB6EC12-5D81-17CB-8EC7-00DDBCCFA1AC}"/>
              </a:ext>
            </a:extLst>
          </p:cNvPr>
          <p:cNvCxnSpPr>
            <a:cxnSpLocks/>
            <a:stCxn id="720" idx="4"/>
            <a:endCxn id="732" idx="1"/>
          </p:cNvCxnSpPr>
          <p:nvPr/>
        </p:nvCxnSpPr>
        <p:spPr>
          <a:xfrm>
            <a:off x="18549129" y="7811440"/>
            <a:ext cx="771466" cy="477693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17" name="Google Shape;123;p19">
            <a:extLst>
              <a:ext uri="{FF2B5EF4-FFF2-40B4-BE49-F238E27FC236}">
                <a16:creationId xmlns:a16="http://schemas.microsoft.com/office/drawing/2014/main" id="{C201B809-BDAF-F4B8-7AF8-EB048783C920}"/>
              </a:ext>
            </a:extLst>
          </p:cNvPr>
          <p:cNvSpPr/>
          <p:nvPr/>
        </p:nvSpPr>
        <p:spPr>
          <a:xfrm>
            <a:off x="21977079" y="8100502"/>
            <a:ext cx="366417" cy="369332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ctr"/>
            <a:endParaRPr sz="2800" dirty="0">
              <a:solidFill>
                <a:srgbClr val="666666"/>
              </a:solidFill>
            </a:endParaRPr>
          </a:p>
        </p:txBody>
      </p:sp>
      <p:cxnSp>
        <p:nvCxnSpPr>
          <p:cNvPr id="432" name="直接箭头连接符 431">
            <a:extLst>
              <a:ext uri="{FF2B5EF4-FFF2-40B4-BE49-F238E27FC236}">
                <a16:creationId xmlns:a16="http://schemas.microsoft.com/office/drawing/2014/main" id="{0D7B2251-35A6-A415-DB5F-E41C8D63EE49}"/>
              </a:ext>
            </a:extLst>
          </p:cNvPr>
          <p:cNvCxnSpPr>
            <a:stCxn id="732" idx="3"/>
            <a:endCxn id="417" idx="2"/>
          </p:cNvCxnSpPr>
          <p:nvPr/>
        </p:nvCxnSpPr>
        <p:spPr>
          <a:xfrm flipV="1">
            <a:off x="20255718" y="8285168"/>
            <a:ext cx="1721361" cy="39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2" name="连接符: 肘形 771">
            <a:extLst>
              <a:ext uri="{FF2B5EF4-FFF2-40B4-BE49-F238E27FC236}">
                <a16:creationId xmlns:a16="http://schemas.microsoft.com/office/drawing/2014/main" id="{412C7987-30FD-B654-A048-A6FA688B63D8}"/>
              </a:ext>
            </a:extLst>
          </p:cNvPr>
          <p:cNvCxnSpPr>
            <a:cxnSpLocks/>
            <a:stCxn id="760" idx="2"/>
            <a:endCxn id="417" idx="0"/>
          </p:cNvCxnSpPr>
          <p:nvPr/>
        </p:nvCxnSpPr>
        <p:spPr>
          <a:xfrm rot="5400000">
            <a:off x="22527107" y="7101966"/>
            <a:ext cx="631718" cy="1365355"/>
          </a:xfrm>
          <a:prstGeom prst="bentConnector3">
            <a:avLst>
              <a:gd name="adj1" fmla="val 71987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81" name="矩形: 圆角 780">
            <a:extLst>
              <a:ext uri="{FF2B5EF4-FFF2-40B4-BE49-F238E27FC236}">
                <a16:creationId xmlns:a16="http://schemas.microsoft.com/office/drawing/2014/main" id="{38563DBF-294E-DAF3-067F-1B91C5B6F9D7}"/>
              </a:ext>
            </a:extLst>
          </p:cNvPr>
          <p:cNvSpPr/>
          <p:nvPr/>
        </p:nvSpPr>
        <p:spPr>
          <a:xfrm>
            <a:off x="22562480" y="8611857"/>
            <a:ext cx="416687" cy="2738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 fontAlgn="t">
              <a:buClr>
                <a:srgbClr val="000000"/>
              </a:buClr>
            </a:pPr>
            <a:r>
              <a:rPr lang="el-GR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γ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 </a:t>
            </a:r>
            <a:endParaRPr lang="zh-CN" alt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782" name="Google Shape;1789;p27">
            <a:extLst>
              <a:ext uri="{FF2B5EF4-FFF2-40B4-BE49-F238E27FC236}">
                <a16:creationId xmlns:a16="http://schemas.microsoft.com/office/drawing/2014/main" id="{A5896777-782A-63F0-703E-A45A898E0E56}"/>
              </a:ext>
            </a:extLst>
          </p:cNvPr>
          <p:cNvGrpSpPr/>
          <p:nvPr/>
        </p:nvGrpSpPr>
        <p:grpSpPr>
          <a:xfrm>
            <a:off x="22631244" y="8100502"/>
            <a:ext cx="347923" cy="369332"/>
            <a:chOff x="7503475" y="1967125"/>
            <a:chExt cx="535200" cy="535200"/>
          </a:xfrm>
        </p:grpSpPr>
        <p:sp>
          <p:nvSpPr>
            <p:cNvPr id="783" name="Google Shape;1790;p27">
              <a:extLst>
                <a:ext uri="{FF2B5EF4-FFF2-40B4-BE49-F238E27FC236}">
                  <a16:creationId xmlns:a16="http://schemas.microsoft.com/office/drawing/2014/main" id="{DA76D818-522E-A21A-5D72-DC2E4AD24439}"/>
                </a:ext>
              </a:extLst>
            </p:cNvPr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rgbClr val="666666"/>
                </a:solidFill>
              </a:endParaRPr>
            </a:p>
          </p:txBody>
        </p:sp>
        <p:pic>
          <p:nvPicPr>
            <p:cNvPr id="784" name="Google Shape;1791;p27" descr="\cdot" title="MathEquation,#565656">
              <a:extLst>
                <a:ext uri="{FF2B5EF4-FFF2-40B4-BE49-F238E27FC236}">
                  <a16:creationId xmlns:a16="http://schemas.microsoft.com/office/drawing/2014/main" id="{085EDAAE-E884-653E-C5F8-8DE2AA5BEB4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89" name="直接箭头连接符 788">
            <a:extLst>
              <a:ext uri="{FF2B5EF4-FFF2-40B4-BE49-F238E27FC236}">
                <a16:creationId xmlns:a16="http://schemas.microsoft.com/office/drawing/2014/main" id="{1CC3969B-789C-D45C-AE0B-97155A10D6A1}"/>
              </a:ext>
            </a:extLst>
          </p:cNvPr>
          <p:cNvCxnSpPr>
            <a:stCxn id="417" idx="6"/>
            <a:endCxn id="783" idx="2"/>
          </p:cNvCxnSpPr>
          <p:nvPr/>
        </p:nvCxnSpPr>
        <p:spPr>
          <a:xfrm>
            <a:off x="22343496" y="8285168"/>
            <a:ext cx="28774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91" name="直接箭头连接符 790">
            <a:extLst>
              <a:ext uri="{FF2B5EF4-FFF2-40B4-BE49-F238E27FC236}">
                <a16:creationId xmlns:a16="http://schemas.microsoft.com/office/drawing/2014/main" id="{31716877-D7E3-8C42-93C6-A6016C1AE49B}"/>
              </a:ext>
            </a:extLst>
          </p:cNvPr>
          <p:cNvCxnSpPr>
            <a:endCxn id="783" idx="4"/>
          </p:cNvCxnSpPr>
          <p:nvPr/>
        </p:nvCxnSpPr>
        <p:spPr>
          <a:xfrm flipV="1">
            <a:off x="22805203" y="8437729"/>
            <a:ext cx="1" cy="1846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792" name="Google Shape;128;p19">
            <a:extLst>
              <a:ext uri="{FF2B5EF4-FFF2-40B4-BE49-F238E27FC236}">
                <a16:creationId xmlns:a16="http://schemas.microsoft.com/office/drawing/2014/main" id="{4CFCFB8A-F6B4-651A-2653-B01B61FE93FA}"/>
              </a:ext>
            </a:extLst>
          </p:cNvPr>
          <p:cNvGrpSpPr/>
          <p:nvPr/>
        </p:nvGrpSpPr>
        <p:grpSpPr>
          <a:xfrm>
            <a:off x="24318239" y="6277560"/>
            <a:ext cx="336898" cy="327915"/>
            <a:chOff x="7503477" y="3745100"/>
            <a:chExt cx="515025" cy="515026"/>
          </a:xfrm>
        </p:grpSpPr>
        <p:pic>
          <p:nvPicPr>
            <p:cNvPr id="793" name="Google Shape;129;p19" descr="+" title="MathEquation,#585858">
              <a:extLst>
                <a:ext uri="{FF2B5EF4-FFF2-40B4-BE49-F238E27FC236}">
                  <a16:creationId xmlns:a16="http://schemas.microsoft.com/office/drawing/2014/main" id="{3FD18501-0000-7C5C-3460-C5E152F5D14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4" name="Google Shape;130;p19">
              <a:extLst>
                <a:ext uri="{FF2B5EF4-FFF2-40B4-BE49-F238E27FC236}">
                  <a16:creationId xmlns:a16="http://schemas.microsoft.com/office/drawing/2014/main" id="{6595C6D2-6E9E-7FCB-1C03-D8E33A762DAD}"/>
                </a:ext>
              </a:extLst>
            </p:cNvPr>
            <p:cNvSpPr/>
            <p:nvPr/>
          </p:nvSpPr>
          <p:spPr>
            <a:xfrm>
              <a:off x="7503477" y="3745100"/>
              <a:ext cx="515025" cy="515026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2800" b="1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14" name="连接符: 肘形 813">
            <a:extLst>
              <a:ext uri="{FF2B5EF4-FFF2-40B4-BE49-F238E27FC236}">
                <a16:creationId xmlns:a16="http://schemas.microsoft.com/office/drawing/2014/main" id="{7F054AD7-1F4E-61AA-8FCC-258462B1A1E2}"/>
              </a:ext>
            </a:extLst>
          </p:cNvPr>
          <p:cNvCxnSpPr>
            <a:stCxn id="783" idx="6"/>
            <a:endCxn id="794" idx="4"/>
          </p:cNvCxnSpPr>
          <p:nvPr/>
        </p:nvCxnSpPr>
        <p:spPr>
          <a:xfrm flipV="1">
            <a:off x="22979167" y="6605475"/>
            <a:ext cx="1507521" cy="1679693"/>
          </a:xfrm>
          <a:prstGeom prst="bentConnector2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18" name="直接箭头连接符 817">
            <a:extLst>
              <a:ext uri="{FF2B5EF4-FFF2-40B4-BE49-F238E27FC236}">
                <a16:creationId xmlns:a16="http://schemas.microsoft.com/office/drawing/2014/main" id="{D494C1F6-D33F-90C6-039E-2363021ED24E}"/>
              </a:ext>
            </a:extLst>
          </p:cNvPr>
          <p:cNvCxnSpPr>
            <a:cxnSpLocks/>
            <a:stCxn id="794" idx="6"/>
          </p:cNvCxnSpPr>
          <p:nvPr/>
        </p:nvCxnSpPr>
        <p:spPr>
          <a:xfrm>
            <a:off x="24655137" y="6441518"/>
            <a:ext cx="447268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05ADC5A-A3E0-67F1-578C-962D8B5B7F11}"/>
              </a:ext>
            </a:extLst>
          </p:cNvPr>
          <p:cNvGrpSpPr/>
          <p:nvPr/>
        </p:nvGrpSpPr>
        <p:grpSpPr>
          <a:xfrm>
            <a:off x="13107043" y="6216317"/>
            <a:ext cx="3740038" cy="3276729"/>
            <a:chOff x="12398655" y="6355452"/>
            <a:chExt cx="3740038" cy="327672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0890A0F-D5E2-1D59-7A15-9CE6ED7559F4}"/>
                </a:ext>
              </a:extLst>
            </p:cNvPr>
            <p:cNvGrpSpPr/>
            <p:nvPr/>
          </p:nvGrpSpPr>
          <p:grpSpPr>
            <a:xfrm>
              <a:off x="12398655" y="6355452"/>
              <a:ext cx="3740038" cy="3276729"/>
              <a:chOff x="23571632" y="2195282"/>
              <a:chExt cx="3740038" cy="3276729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36B6022-6321-8A38-8C07-C5A08E181927}"/>
                  </a:ext>
                </a:extLst>
              </p:cNvPr>
              <p:cNvSpPr txBox="1"/>
              <p:nvPr/>
            </p:nvSpPr>
            <p:spPr>
              <a:xfrm>
                <a:off x="24549273" y="2195282"/>
                <a:ext cx="253336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Georgia Pro" panose="020B0604020202020204" pitchFamily="18" charset="0"/>
                    <a:cs typeface="Times New Roman" panose="02020603050405020304" pitchFamily="18" charset="0"/>
                  </a:rPr>
                  <a:t>RGB and DSM </a:t>
                </a:r>
              </a:p>
              <a:p>
                <a:pPr algn="ctr"/>
                <a:r>
                  <a:rPr lang="en-US" altLang="zh-CN" sz="2000" dirty="0">
                    <a:latin typeface="Georgia Pro" panose="020B0604020202020204" pitchFamily="18" charset="0"/>
                    <a:cs typeface="Times New Roman" panose="02020603050405020304" pitchFamily="18" charset="0"/>
                  </a:rPr>
                  <a:t>Feature Map</a:t>
                </a:r>
                <a:endParaRPr lang="zh-CN" altLang="en-US" sz="2000" dirty="0">
                  <a:latin typeface="Georgia Pro" panose="020B060402020202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41D94D74-043F-CC51-D276-58EEE4AC5DC7}"/>
                  </a:ext>
                </a:extLst>
              </p:cNvPr>
              <p:cNvSpPr/>
              <p:nvPr/>
            </p:nvSpPr>
            <p:spPr>
              <a:xfrm>
                <a:off x="23719846" y="2336459"/>
                <a:ext cx="431569" cy="288359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rtlCol="0" anchor="ctr"/>
              <a:lstStyle/>
              <a:p>
                <a:pPr algn="ctr" defTabSz="914384">
                  <a:buClr>
                    <a:srgbClr val="000000"/>
                  </a:buClr>
                  <a:defRPr/>
                </a:pPr>
                <a:r>
                  <a:rPr lang="en-US" altLang="zh-CN" sz="1401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Rn</a:t>
                </a:r>
                <a:endParaRPr lang="zh-CN" altLang="en-US" sz="1401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D3172BCA-1455-3133-78E4-2377401BBBE8}"/>
                  </a:ext>
                </a:extLst>
              </p:cNvPr>
              <p:cNvSpPr/>
              <p:nvPr/>
            </p:nvSpPr>
            <p:spPr>
              <a:xfrm>
                <a:off x="24232589" y="2335100"/>
                <a:ext cx="431569" cy="28835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 rtlCol="0" anchor="ctr"/>
              <a:lstStyle/>
              <a:p>
                <a:pPr algn="ctr" defTabSz="914384">
                  <a:buClr>
                    <a:srgbClr val="000000"/>
                  </a:buClr>
                  <a:defRPr/>
                </a:pPr>
                <a:r>
                  <a:rPr lang="en-US" altLang="zh-CN" sz="1401" kern="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Dn</a:t>
                </a:r>
                <a:endParaRPr lang="zh-CN" altLang="en-US" sz="1401" kern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D2E21123-39BC-3D7A-6522-20A55010221A}"/>
                  </a:ext>
                </a:extLst>
              </p:cNvPr>
              <p:cNvSpPr/>
              <p:nvPr/>
            </p:nvSpPr>
            <p:spPr>
              <a:xfrm>
                <a:off x="23719236" y="2936567"/>
                <a:ext cx="944068" cy="360000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sz="2400" b="1" kern="0" dirty="0">
                    <a:solidFill>
                      <a:srgbClr val="00000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BN</a:t>
                </a:r>
                <a:endParaRPr lang="zh-CN" altLang="en-US" sz="2400" b="1" kern="0" dirty="0">
                  <a:solidFill>
                    <a:srgbClr val="000000"/>
                  </a:solidFill>
                  <a:latin typeface="Georgia Pro" panose="02040502050405020303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CA2CB86-3018-6F12-8086-4BDA161CB9BC}"/>
                  </a:ext>
                </a:extLst>
              </p:cNvPr>
              <p:cNvSpPr txBox="1"/>
              <p:nvPr/>
            </p:nvSpPr>
            <p:spPr>
              <a:xfrm>
                <a:off x="24549273" y="2922586"/>
                <a:ext cx="25333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Georgia Pro" panose="020B0604020202020204" pitchFamily="18" charset="0"/>
                    <a:cs typeface="Times New Roman" panose="02020603050405020304" pitchFamily="18" charset="0"/>
                  </a:rPr>
                  <a:t>BatchNorm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Georgia Pro" panose="020B0604020202020204" pitchFamily="18" charset="0"/>
                    <a:cs typeface="Times New Roman" panose="02020603050405020304" pitchFamily="18" charset="0"/>
                  </a:rPr>
                  <a:t>layer</a:t>
                </a:r>
                <a:endParaRPr lang="zh-CN" altLang="en-US" sz="2000" dirty="0">
                  <a:latin typeface="Georgia Pro" panose="020B060402020202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BB9F5A1-38BD-E980-5F17-2B1FA65D4C9A}"/>
                  </a:ext>
                </a:extLst>
              </p:cNvPr>
              <p:cNvSpPr txBox="1"/>
              <p:nvPr/>
            </p:nvSpPr>
            <p:spPr>
              <a:xfrm>
                <a:off x="24778308" y="3535924"/>
                <a:ext cx="25333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Georgia Pro" panose="020B0604020202020204" pitchFamily="18" charset="0"/>
                    <a:cs typeface="Times New Roman" panose="02020603050405020304" pitchFamily="18" charset="0"/>
                  </a:rPr>
                  <a:t> Activation Layer</a:t>
                </a:r>
                <a:endParaRPr lang="zh-CN" altLang="en-US" sz="2000" dirty="0">
                  <a:latin typeface="Georgia Pro" panose="020B060402020202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3DECE55E-B970-819C-B49E-9FFA860EE5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651431" y="4394484"/>
                <a:ext cx="1274114" cy="32238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txBody>
              <a:bodyPr rtlCol="0" anchor="ctr"/>
              <a:lstStyle/>
              <a:p>
                <a:pPr algn="ctr">
                  <a:buClr>
                    <a:srgbClr val="000000"/>
                  </a:buClr>
                </a:pP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3×3,</a:t>
                </a:r>
                <a:r>
                  <a:rPr lang="zh-CN" altLang="en-US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 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  <a:sym typeface="Arial"/>
                  </a:rPr>
                  <a:t>d=18</a:t>
                </a:r>
                <a:endParaRPr lang="zh-CN" altLang="en-US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E4F15E3-7C5B-9617-78B5-546669579F03}"/>
                  </a:ext>
                </a:extLst>
              </p:cNvPr>
              <p:cNvSpPr txBox="1"/>
              <p:nvPr/>
            </p:nvSpPr>
            <p:spPr>
              <a:xfrm>
                <a:off x="24726824" y="4158537"/>
                <a:ext cx="253336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Georgia Pro" panose="020B0604020202020204" pitchFamily="18" charset="0"/>
                    <a:cs typeface="Times New Roman" panose="02020603050405020304" pitchFamily="18" charset="0"/>
                  </a:rPr>
                  <a:t>Kernel size = 3, </a:t>
                </a:r>
              </a:p>
              <a:p>
                <a:pPr algn="ctr"/>
                <a:r>
                  <a:rPr lang="en-US" altLang="zh-CN" sz="2000" dirty="0">
                    <a:latin typeface="Georgia Pro" panose="020B0604020202020204" pitchFamily="18" charset="0"/>
                    <a:cs typeface="Times New Roman" panose="02020603050405020304" pitchFamily="18" charset="0"/>
                  </a:rPr>
                  <a:t>Dilation rate = 18</a:t>
                </a:r>
                <a:endParaRPr lang="zh-CN" altLang="en-US" sz="2000" dirty="0">
                  <a:latin typeface="Georgia Pro" panose="020B060402020202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781BE56-0957-4164-303F-8029614C0674}"/>
                  </a:ext>
                </a:extLst>
              </p:cNvPr>
              <p:cNvSpPr/>
              <p:nvPr/>
            </p:nvSpPr>
            <p:spPr>
              <a:xfrm>
                <a:off x="23571632" y="2198256"/>
                <a:ext cx="3695927" cy="3273755"/>
              </a:xfrm>
              <a:prstGeom prst="rect">
                <a:avLst/>
              </a:prstGeom>
              <a:noFill/>
              <a:ln w="19050" cap="flat" cmpd="sng" algn="ctr">
                <a:solidFill>
                  <a:schemeClr val="accent3"/>
                </a:solidFill>
                <a:prstDash val="dash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615A3CEB-E215-EC59-21DB-20B27CC25690}"/>
                </a:ext>
              </a:extLst>
            </p:cNvPr>
            <p:cNvSpPr/>
            <p:nvPr/>
          </p:nvSpPr>
          <p:spPr>
            <a:xfrm>
              <a:off x="12435932" y="7730017"/>
              <a:ext cx="727045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Mish</a:t>
              </a:r>
              <a:endParaRPr lang="zh-CN" alt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13742B7-FBF6-6139-11CD-2F8D572F5B8A}"/>
                </a:ext>
              </a:extLst>
            </p:cNvPr>
            <p:cNvSpPr/>
            <p:nvPr/>
          </p:nvSpPr>
          <p:spPr>
            <a:xfrm>
              <a:off x="13203311" y="7726220"/>
              <a:ext cx="727045" cy="38525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rtlCol="0" anchor="ctr"/>
            <a:lstStyle/>
            <a:p>
              <a:pPr algn="ctr">
                <a:buClr>
                  <a:srgbClr val="000000"/>
                </a:buClr>
              </a:pPr>
              <a:r>
                <a:rPr lang="en-US" altLang="zh-CN" sz="20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Arial"/>
                </a:rPr>
                <a:t>Relu</a:t>
              </a:r>
              <a:endPara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7D8D021-08BF-FFAF-22FD-2BE28BB02CAE}"/>
              </a:ext>
            </a:extLst>
          </p:cNvPr>
          <p:cNvSpPr txBox="1"/>
          <p:nvPr/>
        </p:nvSpPr>
        <p:spPr>
          <a:xfrm>
            <a:off x="2211182" y="9231531"/>
            <a:ext cx="15994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Georgia Pro" panose="02040502050405020303" pitchFamily="18" charset="0"/>
              </a:rPr>
              <a:t>（</a:t>
            </a:r>
            <a:r>
              <a:rPr lang="en-US" altLang="zh-CN" sz="2400" dirty="0">
                <a:latin typeface="Georgia Pro" panose="02040502050405020303" pitchFamily="18" charset="0"/>
              </a:rPr>
              <a:t>a</a:t>
            </a:r>
            <a:r>
              <a:rPr lang="zh-CN" altLang="en-US" sz="2400" dirty="0">
                <a:latin typeface="Georgia Pro" panose="02040502050405020303" pitchFamily="18" charset="0"/>
              </a:rPr>
              <a:t>）</a:t>
            </a:r>
            <a:r>
              <a:rPr lang="en-US" altLang="zh-CN" sz="2400" dirty="0">
                <a:latin typeface="Georgia Pro" panose="02040502050405020303" pitchFamily="18" charset="0"/>
              </a:rPr>
              <a:t>Overview of the proposed framework</a:t>
            </a:r>
            <a:endParaRPr lang="zh-CN" altLang="en-US" sz="2400" dirty="0">
              <a:latin typeface="Georgia Pro" panose="02040502050405020303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77E4524-C9CD-1A84-39A4-BCA833710C41}"/>
              </a:ext>
            </a:extLst>
          </p:cNvPr>
          <p:cNvSpPr txBox="1"/>
          <p:nvPr/>
        </p:nvSpPr>
        <p:spPr>
          <a:xfrm>
            <a:off x="12034511" y="4050746"/>
            <a:ext cx="15994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Georgia Pro" panose="02040502050405020303" pitchFamily="18" charset="0"/>
              </a:rPr>
              <a:t>（</a:t>
            </a:r>
            <a:r>
              <a:rPr lang="en-US" altLang="zh-CN" sz="2400" dirty="0">
                <a:latin typeface="Georgia Pro" panose="02040502050405020303" pitchFamily="18" charset="0"/>
              </a:rPr>
              <a:t>b</a:t>
            </a:r>
            <a:r>
              <a:rPr lang="zh-CN" altLang="en-US" sz="2400" dirty="0">
                <a:latin typeface="Georgia Pro" panose="02040502050405020303" pitchFamily="18" charset="0"/>
              </a:rPr>
              <a:t>）</a:t>
            </a:r>
            <a:r>
              <a:rPr lang="en-US" altLang="zh-CN" sz="2400" dirty="0">
                <a:latin typeface="Georgia Pro" panose="02040502050405020303" pitchFamily="18" charset="0"/>
              </a:rPr>
              <a:t>Contextual Representation Enhancement Module (CREM)</a:t>
            </a:r>
            <a:endParaRPr lang="zh-CN" altLang="en-US" sz="2400" dirty="0">
              <a:latin typeface="Georgia Pro" panose="02040502050405020303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674C82D-903B-1C10-E22C-EFD46ABDFEA2}"/>
              </a:ext>
            </a:extLst>
          </p:cNvPr>
          <p:cNvSpPr txBox="1"/>
          <p:nvPr/>
        </p:nvSpPr>
        <p:spPr>
          <a:xfrm>
            <a:off x="12968716" y="9313617"/>
            <a:ext cx="15994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Georgia Pro" panose="02040502050405020303" pitchFamily="18" charset="0"/>
              </a:rPr>
              <a:t>(c</a:t>
            </a:r>
            <a:r>
              <a:rPr lang="en-US" altLang="zh-CN" sz="2400">
                <a:latin typeface="Georgia Pro" panose="02040502050405020303" pitchFamily="18" charset="0"/>
              </a:rPr>
              <a:t>)  Cross-Modal </a:t>
            </a:r>
            <a:r>
              <a:rPr lang="en-US" altLang="zh-CN" sz="2400" dirty="0">
                <a:latin typeface="Georgia Pro" panose="02040502050405020303" pitchFamily="18" charset="0"/>
              </a:rPr>
              <a:t>Fusion Module (CMFM)</a:t>
            </a:r>
            <a:endParaRPr lang="zh-CN" altLang="en-US" sz="2400" dirty="0">
              <a:latin typeface="Georgia Pro" panose="02040502050405020303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3C6917-E6EF-9DD1-D7A5-5A4000E09D3F}"/>
              </a:ext>
            </a:extLst>
          </p:cNvPr>
          <p:cNvSpPr txBox="1"/>
          <p:nvPr/>
        </p:nvSpPr>
        <p:spPr>
          <a:xfrm>
            <a:off x="16888746" y="2597277"/>
            <a:ext cx="1148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kern="0" dirty="0">
                <a:solidFill>
                  <a:srgbClr val="000000"/>
                </a:solidFill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DS-ASPP</a:t>
            </a:r>
            <a:endParaRPr lang="zh-CN" altLang="en-US" sz="1800" i="1" kern="0" dirty="0">
              <a:solidFill>
                <a:srgbClr val="000000"/>
              </a:solidFill>
              <a:latin typeface="Abadi" panose="020B0604020104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7A60E7-8605-DC99-D3E4-1CEDF963AC90}"/>
              </a:ext>
            </a:extLst>
          </p:cNvPr>
          <p:cNvSpPr txBox="1"/>
          <p:nvPr/>
        </p:nvSpPr>
        <p:spPr>
          <a:xfrm>
            <a:off x="20740801" y="679258"/>
            <a:ext cx="794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kern="0" dirty="0">
                <a:solidFill>
                  <a:srgbClr val="000000"/>
                </a:solidFill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SCLA</a:t>
            </a:r>
            <a:endParaRPr lang="zh-CN" altLang="en-US" sz="1800" i="1" kern="0" dirty="0">
              <a:solidFill>
                <a:srgbClr val="000000"/>
              </a:solidFill>
              <a:latin typeface="Abadi" panose="020B0604020104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D1EF3E-CBAD-EC35-B890-01696E26B601}"/>
              </a:ext>
            </a:extLst>
          </p:cNvPr>
          <p:cNvSpPr txBox="1"/>
          <p:nvPr/>
        </p:nvSpPr>
        <p:spPr>
          <a:xfrm>
            <a:off x="22274397" y="364279"/>
            <a:ext cx="1019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kern="0" dirty="0">
                <a:solidFill>
                  <a:srgbClr val="000000"/>
                </a:solidFill>
                <a:latin typeface="Abadi" panose="020B0604020104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Residual</a:t>
            </a:r>
            <a:endParaRPr lang="zh-CN" altLang="en-US" sz="1800" i="1" kern="0" dirty="0">
              <a:solidFill>
                <a:srgbClr val="000000"/>
              </a:solidFill>
              <a:latin typeface="Abadi" panose="020B0604020104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B9A131-CFC7-DA2E-381E-313FBF79C634}"/>
              </a:ext>
            </a:extLst>
          </p:cNvPr>
          <p:cNvSpPr txBox="1"/>
          <p:nvPr/>
        </p:nvSpPr>
        <p:spPr>
          <a:xfrm>
            <a:off x="21701468" y="7414539"/>
            <a:ext cx="101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MLP</a:t>
            </a:r>
            <a:endParaRPr lang="zh-CN" altLang="en-US" sz="2000" i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0F7CB3C-8F68-7C7A-E621-AC8827C930B8}"/>
              </a:ext>
            </a:extLst>
          </p:cNvPr>
          <p:cNvCxnSpPr>
            <a:stCxn id="587" idx="2"/>
            <a:endCxn id="550" idx="0"/>
          </p:cNvCxnSpPr>
          <p:nvPr/>
        </p:nvCxnSpPr>
        <p:spPr>
          <a:xfrm rot="5400000" flipH="1" flipV="1">
            <a:off x="19273818" y="1039481"/>
            <a:ext cx="1520366" cy="1488212"/>
          </a:xfrm>
          <a:prstGeom prst="bentConnector5">
            <a:avLst>
              <a:gd name="adj1" fmla="val -8621"/>
              <a:gd name="adj2" fmla="val 41526"/>
              <a:gd name="adj3" fmla="val 115036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3" name="Google Shape;122;p19">
            <a:extLst>
              <a:ext uri="{FF2B5EF4-FFF2-40B4-BE49-F238E27FC236}">
                <a16:creationId xmlns:a16="http://schemas.microsoft.com/office/drawing/2014/main" id="{2EAB94D3-968A-3801-F686-85A2BECD9B39}"/>
              </a:ext>
            </a:extLst>
          </p:cNvPr>
          <p:cNvGrpSpPr/>
          <p:nvPr/>
        </p:nvGrpSpPr>
        <p:grpSpPr>
          <a:xfrm>
            <a:off x="13314597" y="9180336"/>
            <a:ext cx="262675" cy="253267"/>
            <a:chOff x="7503475" y="2981725"/>
            <a:chExt cx="503823" cy="503823"/>
          </a:xfrm>
        </p:grpSpPr>
        <p:sp>
          <p:nvSpPr>
            <p:cNvPr id="18" name="Google Shape;123;p19">
              <a:extLst>
                <a:ext uri="{FF2B5EF4-FFF2-40B4-BE49-F238E27FC236}">
                  <a16:creationId xmlns:a16="http://schemas.microsoft.com/office/drawing/2014/main" id="{C24E9F50-0092-3B23-66A2-969962CE1E8A}"/>
                </a:ext>
              </a:extLst>
            </p:cNvPr>
            <p:cNvSpPr/>
            <p:nvPr/>
          </p:nvSpPr>
          <p:spPr>
            <a:xfrm>
              <a:off x="7503475" y="2981725"/>
              <a:ext cx="503823" cy="503823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6" tIns="91426" rIns="91426" bIns="91426" anchor="ctr" anchorCtr="0">
              <a:noAutofit/>
            </a:bodyPr>
            <a:lstStyle/>
            <a:p>
              <a:pPr algn="ctr"/>
              <a:endParaRPr sz="2800" dirty="0">
                <a:solidFill>
                  <a:srgbClr val="666666"/>
                </a:solidFill>
              </a:endParaRPr>
            </a:p>
          </p:txBody>
        </p:sp>
        <p:pic>
          <p:nvPicPr>
            <p:cNvPr id="19" name="Google Shape;124;p19" descr="\times" title="MathEquation,#565656">
              <a:extLst>
                <a:ext uri="{FF2B5EF4-FFF2-40B4-BE49-F238E27FC236}">
                  <a16:creationId xmlns:a16="http://schemas.microsoft.com/office/drawing/2014/main" id="{FB0C4EEC-59D1-BBC5-F446-166B5F4E4F60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1789;p27">
            <a:extLst>
              <a:ext uri="{FF2B5EF4-FFF2-40B4-BE49-F238E27FC236}">
                <a16:creationId xmlns:a16="http://schemas.microsoft.com/office/drawing/2014/main" id="{E0D760C0-46E9-AC57-DC7F-CD2E90739733}"/>
              </a:ext>
            </a:extLst>
          </p:cNvPr>
          <p:cNvGrpSpPr/>
          <p:nvPr/>
        </p:nvGrpSpPr>
        <p:grpSpPr>
          <a:xfrm>
            <a:off x="13777804" y="9145935"/>
            <a:ext cx="284780" cy="293622"/>
            <a:chOff x="7503475" y="1967125"/>
            <a:chExt cx="535200" cy="535200"/>
          </a:xfrm>
        </p:grpSpPr>
        <p:sp>
          <p:nvSpPr>
            <p:cNvPr id="25" name="Google Shape;1790;p27">
              <a:extLst>
                <a:ext uri="{FF2B5EF4-FFF2-40B4-BE49-F238E27FC236}">
                  <a16:creationId xmlns:a16="http://schemas.microsoft.com/office/drawing/2014/main" id="{60FC4306-B395-A790-46CC-5837C61C289B}"/>
                </a:ext>
              </a:extLst>
            </p:cNvPr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1"/>
                  </a:solidFill>
                </a:ln>
                <a:solidFill>
                  <a:srgbClr val="666666"/>
                </a:solidFill>
              </a:endParaRPr>
            </a:p>
          </p:txBody>
        </p:sp>
        <p:pic>
          <p:nvPicPr>
            <p:cNvPr id="27" name="Google Shape;1791;p27" descr="\cdot" title="MathEquation,#565656">
              <a:extLst>
                <a:ext uri="{FF2B5EF4-FFF2-40B4-BE49-F238E27FC236}">
                  <a16:creationId xmlns:a16="http://schemas.microsoft.com/office/drawing/2014/main" id="{B3E89605-4C27-6035-8AB0-9449D3C0F1C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6BF8D94C-02D4-B79C-71A9-F45E93726B1A}"/>
              </a:ext>
            </a:extLst>
          </p:cNvPr>
          <p:cNvSpPr txBox="1"/>
          <p:nvPr/>
        </p:nvSpPr>
        <p:spPr>
          <a:xfrm>
            <a:off x="13880350" y="9092890"/>
            <a:ext cx="304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Georgia Pro" panose="020B0604020202020204" pitchFamily="18" charset="0"/>
                <a:cs typeface="Times New Roman" panose="02020603050405020304" pitchFamily="18" charset="0"/>
              </a:rPr>
              <a:t>Matrix/</a:t>
            </a:r>
            <a:r>
              <a:rPr lang="zh-CN" altLang="en-US" dirty="0">
                <a:latin typeface="Georgia Pro" panose="020B060402020202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Georgia Pro" panose="020B0604020202020204" pitchFamily="18" charset="0"/>
                <a:cs typeface="Times New Roman" panose="02020603050405020304" pitchFamily="18" charset="0"/>
              </a:rPr>
              <a:t>Element product</a:t>
            </a:r>
            <a:endParaRPr lang="zh-CN" altLang="en-US" dirty="0">
              <a:latin typeface="Georgia Pro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123;p19">
            <a:extLst>
              <a:ext uri="{FF2B5EF4-FFF2-40B4-BE49-F238E27FC236}">
                <a16:creationId xmlns:a16="http://schemas.microsoft.com/office/drawing/2014/main" id="{ECB63513-83D9-EDBA-E71F-97981B368DC0}"/>
              </a:ext>
            </a:extLst>
          </p:cNvPr>
          <p:cNvSpPr/>
          <p:nvPr/>
        </p:nvSpPr>
        <p:spPr>
          <a:xfrm>
            <a:off x="13524963" y="8881512"/>
            <a:ext cx="281723" cy="236263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ctr"/>
            <a:r>
              <a:rPr lang="en-US" sz="20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sz="2000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78C85B1-C622-F12A-BD30-94DEE9A79C04}"/>
              </a:ext>
            </a:extLst>
          </p:cNvPr>
          <p:cNvSpPr txBox="1"/>
          <p:nvPr/>
        </p:nvSpPr>
        <p:spPr>
          <a:xfrm>
            <a:off x="13996026" y="8807927"/>
            <a:ext cx="304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Georgia Pro" panose="020B0604020202020204" pitchFamily="18" charset="0"/>
                <a:cs typeface="Times New Roman" panose="02020603050405020304" pitchFamily="18" charset="0"/>
              </a:rPr>
              <a:t>Concat</a:t>
            </a:r>
            <a:endParaRPr lang="zh-CN" altLang="en-US" dirty="0">
              <a:latin typeface="Georgia Pro" panose="020B0604020202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7F6BA1-15AF-9862-887A-2FF5DC2F146A}"/>
              </a:ext>
            </a:extLst>
          </p:cNvPr>
          <p:cNvSpPr txBox="1"/>
          <p:nvPr/>
        </p:nvSpPr>
        <p:spPr>
          <a:xfrm>
            <a:off x="6806406" y="1885392"/>
            <a:ext cx="2297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128×128×128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A101031-E615-D6E6-54F2-5237D217E6A2}"/>
              </a:ext>
            </a:extLst>
          </p:cNvPr>
          <p:cNvSpPr txBox="1"/>
          <p:nvPr/>
        </p:nvSpPr>
        <p:spPr>
          <a:xfrm>
            <a:off x="11306318" y="2484116"/>
            <a:ext cx="2036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512×32×32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1431863-DDEB-0505-9814-C6CD01980765}"/>
              </a:ext>
            </a:extLst>
          </p:cNvPr>
          <p:cNvSpPr txBox="1"/>
          <p:nvPr/>
        </p:nvSpPr>
        <p:spPr>
          <a:xfrm>
            <a:off x="19217210" y="7251357"/>
            <a:ext cx="919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Query</a:t>
            </a:r>
            <a:endParaRPr lang="zh-CN" altLang="en-US" sz="2000" i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154716E-BAD7-CA2C-E571-7CB6AB64C80C}"/>
              </a:ext>
            </a:extLst>
          </p:cNvPr>
          <p:cNvSpPr txBox="1"/>
          <p:nvPr/>
        </p:nvSpPr>
        <p:spPr>
          <a:xfrm>
            <a:off x="23469133" y="911255"/>
            <a:ext cx="1175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6" name="Google Shape;123;p19">
            <a:extLst>
              <a:ext uri="{FF2B5EF4-FFF2-40B4-BE49-F238E27FC236}">
                <a16:creationId xmlns:a16="http://schemas.microsoft.com/office/drawing/2014/main" id="{8AB316D4-70CA-9853-D9FE-A070F0712333}"/>
              </a:ext>
            </a:extLst>
          </p:cNvPr>
          <p:cNvSpPr/>
          <p:nvPr/>
        </p:nvSpPr>
        <p:spPr>
          <a:xfrm>
            <a:off x="20513447" y="6236166"/>
            <a:ext cx="353527" cy="327913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algn="ctr"/>
            <a:r>
              <a:rPr lang="en-US" sz="2000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sz="2000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7" name="矩形: 圆角 466">
            <a:extLst>
              <a:ext uri="{FF2B5EF4-FFF2-40B4-BE49-F238E27FC236}">
                <a16:creationId xmlns:a16="http://schemas.microsoft.com/office/drawing/2014/main" id="{3366166A-A2EE-F3B1-E77B-5BB162031E5C}"/>
              </a:ext>
            </a:extLst>
          </p:cNvPr>
          <p:cNvSpPr>
            <a:spLocks noChangeAspect="1"/>
          </p:cNvSpPr>
          <p:nvPr/>
        </p:nvSpPr>
        <p:spPr>
          <a:xfrm>
            <a:off x="22989291" y="5830167"/>
            <a:ext cx="1062736" cy="490737"/>
          </a:xfrm>
          <a:prstGeom prst="roundRect">
            <a:avLst/>
          </a:prstGeom>
          <a:solidFill>
            <a:srgbClr val="C9DAF8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>
              <a:buClr>
                <a:srgbClr val="000000"/>
              </a:buClr>
            </a:pPr>
            <a:r>
              <a:rPr lang="en-US" altLang="zh-CN" sz="16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Reshape</a:t>
            </a:r>
          </a:p>
          <a:p>
            <a:pPr algn="ctr">
              <a:buClr>
                <a:srgbClr val="000000"/>
              </a:buClr>
            </a:pPr>
            <a:r>
              <a:rPr lang="en-US" altLang="zh-CN" sz="16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  <a:sym typeface="Arial"/>
              </a:rPr>
              <a:t>Mean</a:t>
            </a:r>
            <a:endParaRPr lang="zh-CN" altLang="en-US" sz="16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469" name="连接符: 肘形 468">
            <a:extLst>
              <a:ext uri="{FF2B5EF4-FFF2-40B4-BE49-F238E27FC236}">
                <a16:creationId xmlns:a16="http://schemas.microsoft.com/office/drawing/2014/main" id="{40D9F1C3-81BD-608F-A5F6-0169640E9422}"/>
              </a:ext>
            </a:extLst>
          </p:cNvPr>
          <p:cNvCxnSpPr>
            <a:stCxn id="754" idx="3"/>
            <a:endCxn id="467" idx="0"/>
          </p:cNvCxnSpPr>
          <p:nvPr/>
        </p:nvCxnSpPr>
        <p:spPr>
          <a:xfrm flipV="1">
            <a:off x="22505907" y="5830167"/>
            <a:ext cx="1014752" cy="570086"/>
          </a:xfrm>
          <a:prstGeom prst="bentConnector4">
            <a:avLst>
              <a:gd name="adj1" fmla="val 23818"/>
              <a:gd name="adj2" fmla="val 186523"/>
            </a:avLst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2" name="直接箭头连接符 471">
            <a:extLst>
              <a:ext uri="{FF2B5EF4-FFF2-40B4-BE49-F238E27FC236}">
                <a16:creationId xmlns:a16="http://schemas.microsoft.com/office/drawing/2014/main" id="{0C10A2C1-B7A4-22E1-039A-8DB17FDF738F}"/>
              </a:ext>
            </a:extLst>
          </p:cNvPr>
          <p:cNvCxnSpPr>
            <a:cxnSpLocks/>
            <a:stCxn id="467" idx="2"/>
            <a:endCxn id="760" idx="0"/>
          </p:cNvCxnSpPr>
          <p:nvPr/>
        </p:nvCxnSpPr>
        <p:spPr>
          <a:xfrm>
            <a:off x="23520659" y="6320904"/>
            <a:ext cx="4984" cy="65714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6" name="文本框 475">
            <a:extLst>
              <a:ext uri="{FF2B5EF4-FFF2-40B4-BE49-F238E27FC236}">
                <a16:creationId xmlns:a16="http://schemas.microsoft.com/office/drawing/2014/main" id="{79F28AA5-B07F-7C9C-0CA0-6DD2C004BACA}"/>
              </a:ext>
            </a:extLst>
          </p:cNvPr>
          <p:cNvSpPr txBox="1"/>
          <p:nvPr/>
        </p:nvSpPr>
        <p:spPr>
          <a:xfrm>
            <a:off x="23029145" y="6455059"/>
            <a:ext cx="126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 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6" name="文本框 465">
            <a:extLst>
              <a:ext uri="{FF2B5EF4-FFF2-40B4-BE49-F238E27FC236}">
                <a16:creationId xmlns:a16="http://schemas.microsoft.com/office/drawing/2014/main" id="{040CC08A-6FCE-A1D1-1465-99919E437055}"/>
              </a:ext>
            </a:extLst>
          </p:cNvPr>
          <p:cNvSpPr txBox="1"/>
          <p:nvPr/>
        </p:nvSpPr>
        <p:spPr>
          <a:xfrm>
            <a:off x="22482904" y="5372371"/>
            <a:ext cx="2084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(C·N, 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85" name="Google Shape;1791;p27" descr="\cdot" title="MathEquation,#565656">
            <a:extLst>
              <a:ext uri="{FF2B5EF4-FFF2-40B4-BE49-F238E27FC236}">
                <a16:creationId xmlns:a16="http://schemas.microsoft.com/office/drawing/2014/main" id="{BF0C386D-567E-99E8-D24B-3A88F41FFF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359" y="8207141"/>
            <a:ext cx="123331" cy="22731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文本框 485">
            <a:extLst>
              <a:ext uri="{FF2B5EF4-FFF2-40B4-BE49-F238E27FC236}">
                <a16:creationId xmlns:a16="http://schemas.microsoft.com/office/drawing/2014/main" id="{072BDF29-521B-3D87-D00D-647785348780}"/>
              </a:ext>
            </a:extLst>
          </p:cNvPr>
          <p:cNvSpPr txBox="1"/>
          <p:nvPr/>
        </p:nvSpPr>
        <p:spPr>
          <a:xfrm>
            <a:off x="22383737" y="7476845"/>
            <a:ext cx="126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 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F9B7A823-494E-D9F9-F7B4-EDFC6D7F1063}"/>
              </a:ext>
            </a:extLst>
          </p:cNvPr>
          <p:cNvSpPr txBox="1"/>
          <p:nvPr/>
        </p:nvSpPr>
        <p:spPr>
          <a:xfrm>
            <a:off x="20165496" y="5821575"/>
            <a:ext cx="152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(2C,H,W)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CA2EA95-4084-AB9B-C053-F734DC3CE7F7}"/>
              </a:ext>
            </a:extLst>
          </p:cNvPr>
          <p:cNvSpPr txBox="1"/>
          <p:nvPr/>
        </p:nvSpPr>
        <p:spPr>
          <a:xfrm>
            <a:off x="24743511" y="1844936"/>
            <a:ext cx="124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7C08AB6-4931-2135-E5B9-E9CA4006136E}"/>
              </a:ext>
            </a:extLst>
          </p:cNvPr>
          <p:cNvSpPr txBox="1"/>
          <p:nvPr/>
        </p:nvSpPr>
        <p:spPr>
          <a:xfrm>
            <a:off x="21372227" y="3561585"/>
            <a:ext cx="124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(C,1,1)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8" name="文本框 447">
            <a:extLst>
              <a:ext uri="{FF2B5EF4-FFF2-40B4-BE49-F238E27FC236}">
                <a16:creationId xmlns:a16="http://schemas.microsoft.com/office/drawing/2014/main" id="{E7DB3F3E-B026-8186-5FAC-F864C2FEFDF1}"/>
              </a:ext>
            </a:extLst>
          </p:cNvPr>
          <p:cNvSpPr txBox="1"/>
          <p:nvPr/>
        </p:nvSpPr>
        <p:spPr>
          <a:xfrm>
            <a:off x="20100974" y="2415323"/>
            <a:ext cx="124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(C*,H,W)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9" name="文本框 448">
            <a:extLst>
              <a:ext uri="{FF2B5EF4-FFF2-40B4-BE49-F238E27FC236}">
                <a16:creationId xmlns:a16="http://schemas.microsoft.com/office/drawing/2014/main" id="{74F08150-3F8D-C03E-F5F4-C7333EC832AB}"/>
              </a:ext>
            </a:extLst>
          </p:cNvPr>
          <p:cNvSpPr txBox="1"/>
          <p:nvPr/>
        </p:nvSpPr>
        <p:spPr>
          <a:xfrm>
            <a:off x="18583477" y="2617755"/>
            <a:ext cx="124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(C*,H,W)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0" name="文本框 449">
            <a:extLst>
              <a:ext uri="{FF2B5EF4-FFF2-40B4-BE49-F238E27FC236}">
                <a16:creationId xmlns:a16="http://schemas.microsoft.com/office/drawing/2014/main" id="{63060D2D-A4E7-E3BB-D1F1-F8BAB22F8FE0}"/>
              </a:ext>
            </a:extLst>
          </p:cNvPr>
          <p:cNvSpPr txBox="1"/>
          <p:nvPr/>
        </p:nvSpPr>
        <p:spPr>
          <a:xfrm>
            <a:off x="21417490" y="2021740"/>
            <a:ext cx="1175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(C,H,W)</a:t>
            </a:r>
            <a:endParaRPr lang="zh-CN" altLang="en-US" sz="14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3" name="文本框 452">
            <a:extLst>
              <a:ext uri="{FF2B5EF4-FFF2-40B4-BE49-F238E27FC236}">
                <a16:creationId xmlns:a16="http://schemas.microsoft.com/office/drawing/2014/main" id="{DB6CE9D4-E83E-6EF1-1918-3767459FE98A}"/>
              </a:ext>
            </a:extLst>
          </p:cNvPr>
          <p:cNvSpPr txBox="1"/>
          <p:nvPr/>
        </p:nvSpPr>
        <p:spPr>
          <a:xfrm>
            <a:off x="17645133" y="350888"/>
            <a:ext cx="124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85FB8D2-A090-2544-BF5B-73A7944E0242}"/>
              </a:ext>
            </a:extLst>
          </p:cNvPr>
          <p:cNvCxnSpPr>
            <a:stCxn id="725" idx="3"/>
            <a:endCxn id="746" idx="2"/>
          </p:cNvCxnSpPr>
          <p:nvPr/>
        </p:nvCxnSpPr>
        <p:spPr>
          <a:xfrm>
            <a:off x="20287381" y="6398498"/>
            <a:ext cx="226066" cy="162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41" name="文本框 740">
            <a:extLst>
              <a:ext uri="{FF2B5EF4-FFF2-40B4-BE49-F238E27FC236}">
                <a16:creationId xmlns:a16="http://schemas.microsoft.com/office/drawing/2014/main" id="{1836C4AE-3268-AC75-D5DA-38883F11117E}"/>
              </a:ext>
            </a:extLst>
          </p:cNvPr>
          <p:cNvSpPr txBox="1"/>
          <p:nvPr/>
        </p:nvSpPr>
        <p:spPr>
          <a:xfrm>
            <a:off x="19091519" y="5281934"/>
            <a:ext cx="1960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Key Embedding</a:t>
            </a:r>
            <a:endParaRPr lang="zh-CN" altLang="en-US" sz="2000" i="1" kern="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1" name="文本框 450">
            <a:extLst>
              <a:ext uri="{FF2B5EF4-FFF2-40B4-BE49-F238E27FC236}">
                <a16:creationId xmlns:a16="http://schemas.microsoft.com/office/drawing/2014/main" id="{2E6C4EAF-FA2E-13A7-BAA7-DF99FB567FC9}"/>
              </a:ext>
            </a:extLst>
          </p:cNvPr>
          <p:cNvSpPr txBox="1"/>
          <p:nvPr/>
        </p:nvSpPr>
        <p:spPr>
          <a:xfrm>
            <a:off x="20409719" y="7871172"/>
            <a:ext cx="126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 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5" name="文本框 454">
            <a:extLst>
              <a:ext uri="{FF2B5EF4-FFF2-40B4-BE49-F238E27FC236}">
                <a16:creationId xmlns:a16="http://schemas.microsoft.com/office/drawing/2014/main" id="{370952D1-1B78-C6AD-A23D-773DDF367EE7}"/>
              </a:ext>
            </a:extLst>
          </p:cNvPr>
          <p:cNvSpPr txBox="1"/>
          <p:nvPr/>
        </p:nvSpPr>
        <p:spPr>
          <a:xfrm>
            <a:off x="22959204" y="8250544"/>
            <a:ext cx="126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 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6" name="文本框 455">
            <a:extLst>
              <a:ext uri="{FF2B5EF4-FFF2-40B4-BE49-F238E27FC236}">
                <a16:creationId xmlns:a16="http://schemas.microsoft.com/office/drawing/2014/main" id="{DE3088B9-DAFA-CB0C-E721-3BAE77FE2BB7}"/>
              </a:ext>
            </a:extLst>
          </p:cNvPr>
          <p:cNvSpPr txBox="1"/>
          <p:nvPr/>
        </p:nvSpPr>
        <p:spPr>
          <a:xfrm>
            <a:off x="21453624" y="4746530"/>
            <a:ext cx="126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kern="0" dirty="0">
                <a:solidFill>
                  <a:srgbClr val="00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(C, H,W)</a:t>
            </a:r>
            <a:endParaRPr lang="zh-CN" altLang="en-US" sz="2000" kern="0" dirty="0">
              <a:solidFill>
                <a:srgbClr val="00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7" name="矩形: 圆角 456">
            <a:extLst>
              <a:ext uri="{FF2B5EF4-FFF2-40B4-BE49-F238E27FC236}">
                <a16:creationId xmlns:a16="http://schemas.microsoft.com/office/drawing/2014/main" id="{C9223B30-7848-0DD8-4F99-8713EB1EA7D5}"/>
              </a:ext>
            </a:extLst>
          </p:cNvPr>
          <p:cNvSpPr/>
          <p:nvPr/>
        </p:nvSpPr>
        <p:spPr>
          <a:xfrm>
            <a:off x="21490899" y="5190041"/>
            <a:ext cx="2803622" cy="2892606"/>
          </a:xfrm>
          <a:custGeom>
            <a:avLst/>
            <a:gdLst>
              <a:gd name="connsiteX0" fmla="*/ 0 w 2788752"/>
              <a:gd name="connsiteY0" fmla="*/ 464801 h 2863507"/>
              <a:gd name="connsiteX1" fmla="*/ 464801 w 2788752"/>
              <a:gd name="connsiteY1" fmla="*/ 0 h 2863507"/>
              <a:gd name="connsiteX2" fmla="*/ 2323951 w 2788752"/>
              <a:gd name="connsiteY2" fmla="*/ 0 h 2863507"/>
              <a:gd name="connsiteX3" fmla="*/ 2788752 w 2788752"/>
              <a:gd name="connsiteY3" fmla="*/ 464801 h 2863507"/>
              <a:gd name="connsiteX4" fmla="*/ 2788752 w 2788752"/>
              <a:gd name="connsiteY4" fmla="*/ 2398706 h 2863507"/>
              <a:gd name="connsiteX5" fmla="*/ 2323951 w 2788752"/>
              <a:gd name="connsiteY5" fmla="*/ 2863507 h 2863507"/>
              <a:gd name="connsiteX6" fmla="*/ 464801 w 2788752"/>
              <a:gd name="connsiteY6" fmla="*/ 2863507 h 2863507"/>
              <a:gd name="connsiteX7" fmla="*/ 0 w 2788752"/>
              <a:gd name="connsiteY7" fmla="*/ 2398706 h 2863507"/>
              <a:gd name="connsiteX8" fmla="*/ 0 w 2788752"/>
              <a:gd name="connsiteY8" fmla="*/ 464801 h 2863507"/>
              <a:gd name="connsiteX0" fmla="*/ 0 w 2800326"/>
              <a:gd name="connsiteY0" fmla="*/ 464801 h 2864063"/>
              <a:gd name="connsiteX1" fmla="*/ 464801 w 2800326"/>
              <a:gd name="connsiteY1" fmla="*/ 0 h 2864063"/>
              <a:gd name="connsiteX2" fmla="*/ 2323951 w 2800326"/>
              <a:gd name="connsiteY2" fmla="*/ 0 h 2864063"/>
              <a:gd name="connsiteX3" fmla="*/ 2788752 w 2800326"/>
              <a:gd name="connsiteY3" fmla="*/ 464801 h 2864063"/>
              <a:gd name="connsiteX4" fmla="*/ 2800326 w 2800326"/>
              <a:gd name="connsiteY4" fmla="*/ 2630200 h 2864063"/>
              <a:gd name="connsiteX5" fmla="*/ 2323951 w 2800326"/>
              <a:gd name="connsiteY5" fmla="*/ 2863507 h 2864063"/>
              <a:gd name="connsiteX6" fmla="*/ 464801 w 2800326"/>
              <a:gd name="connsiteY6" fmla="*/ 2863507 h 2864063"/>
              <a:gd name="connsiteX7" fmla="*/ 0 w 2800326"/>
              <a:gd name="connsiteY7" fmla="*/ 2398706 h 2864063"/>
              <a:gd name="connsiteX8" fmla="*/ 0 w 2800326"/>
              <a:gd name="connsiteY8" fmla="*/ 464801 h 2864063"/>
              <a:gd name="connsiteX0" fmla="*/ 0 w 2800326"/>
              <a:gd name="connsiteY0" fmla="*/ 464801 h 2864063"/>
              <a:gd name="connsiteX1" fmla="*/ 464801 w 2800326"/>
              <a:gd name="connsiteY1" fmla="*/ 0 h 2864063"/>
              <a:gd name="connsiteX2" fmla="*/ 2323951 w 2800326"/>
              <a:gd name="connsiteY2" fmla="*/ 0 h 2864063"/>
              <a:gd name="connsiteX3" fmla="*/ 2788752 w 2800326"/>
              <a:gd name="connsiteY3" fmla="*/ 464801 h 2864063"/>
              <a:gd name="connsiteX4" fmla="*/ 2800326 w 2800326"/>
              <a:gd name="connsiteY4" fmla="*/ 2630200 h 2864063"/>
              <a:gd name="connsiteX5" fmla="*/ 2323951 w 2800326"/>
              <a:gd name="connsiteY5" fmla="*/ 2863507 h 2864063"/>
              <a:gd name="connsiteX6" fmla="*/ 464801 w 2800326"/>
              <a:gd name="connsiteY6" fmla="*/ 2863507 h 2864063"/>
              <a:gd name="connsiteX7" fmla="*/ 23149 w 2800326"/>
              <a:gd name="connsiteY7" fmla="*/ 2479729 h 2864063"/>
              <a:gd name="connsiteX8" fmla="*/ 0 w 2800326"/>
              <a:gd name="connsiteY8" fmla="*/ 464801 h 2864063"/>
              <a:gd name="connsiteX0" fmla="*/ 0 w 2800326"/>
              <a:gd name="connsiteY0" fmla="*/ 464801 h 2864063"/>
              <a:gd name="connsiteX1" fmla="*/ 464801 w 2800326"/>
              <a:gd name="connsiteY1" fmla="*/ 0 h 2864063"/>
              <a:gd name="connsiteX2" fmla="*/ 2323951 w 2800326"/>
              <a:gd name="connsiteY2" fmla="*/ 0 h 2864063"/>
              <a:gd name="connsiteX3" fmla="*/ 2788752 w 2800326"/>
              <a:gd name="connsiteY3" fmla="*/ 464801 h 2864063"/>
              <a:gd name="connsiteX4" fmla="*/ 2800326 w 2800326"/>
              <a:gd name="connsiteY4" fmla="*/ 2630200 h 2864063"/>
              <a:gd name="connsiteX5" fmla="*/ 2323951 w 2800326"/>
              <a:gd name="connsiteY5" fmla="*/ 2863507 h 2864063"/>
              <a:gd name="connsiteX6" fmla="*/ 291181 w 2800326"/>
              <a:gd name="connsiteY6" fmla="*/ 2840358 h 2864063"/>
              <a:gd name="connsiteX7" fmla="*/ 23149 w 2800326"/>
              <a:gd name="connsiteY7" fmla="*/ 2479729 h 2864063"/>
              <a:gd name="connsiteX8" fmla="*/ 0 w 2800326"/>
              <a:gd name="connsiteY8" fmla="*/ 464801 h 2864063"/>
              <a:gd name="connsiteX0" fmla="*/ 0 w 2800326"/>
              <a:gd name="connsiteY0" fmla="*/ 464801 h 2864063"/>
              <a:gd name="connsiteX1" fmla="*/ 464801 w 2800326"/>
              <a:gd name="connsiteY1" fmla="*/ 0 h 2864063"/>
              <a:gd name="connsiteX2" fmla="*/ 2567019 w 2800326"/>
              <a:gd name="connsiteY2" fmla="*/ 0 h 2864063"/>
              <a:gd name="connsiteX3" fmla="*/ 2788752 w 2800326"/>
              <a:gd name="connsiteY3" fmla="*/ 464801 h 2864063"/>
              <a:gd name="connsiteX4" fmla="*/ 2800326 w 2800326"/>
              <a:gd name="connsiteY4" fmla="*/ 2630200 h 2864063"/>
              <a:gd name="connsiteX5" fmla="*/ 2323951 w 2800326"/>
              <a:gd name="connsiteY5" fmla="*/ 2863507 h 2864063"/>
              <a:gd name="connsiteX6" fmla="*/ 291181 w 2800326"/>
              <a:gd name="connsiteY6" fmla="*/ 2840358 h 2864063"/>
              <a:gd name="connsiteX7" fmla="*/ 23149 w 2800326"/>
              <a:gd name="connsiteY7" fmla="*/ 2479729 h 2864063"/>
              <a:gd name="connsiteX8" fmla="*/ 0 w 2800326"/>
              <a:gd name="connsiteY8" fmla="*/ 464801 h 2864063"/>
              <a:gd name="connsiteX0" fmla="*/ 3296 w 2803622"/>
              <a:gd name="connsiteY0" fmla="*/ 476375 h 2875637"/>
              <a:gd name="connsiteX1" fmla="*/ 213454 w 2803622"/>
              <a:gd name="connsiteY1" fmla="*/ 0 h 2875637"/>
              <a:gd name="connsiteX2" fmla="*/ 2570315 w 2803622"/>
              <a:gd name="connsiteY2" fmla="*/ 11574 h 2875637"/>
              <a:gd name="connsiteX3" fmla="*/ 2792048 w 2803622"/>
              <a:gd name="connsiteY3" fmla="*/ 476375 h 2875637"/>
              <a:gd name="connsiteX4" fmla="*/ 2803622 w 2803622"/>
              <a:gd name="connsiteY4" fmla="*/ 2641774 h 2875637"/>
              <a:gd name="connsiteX5" fmla="*/ 2327247 w 2803622"/>
              <a:gd name="connsiteY5" fmla="*/ 2875081 h 2875637"/>
              <a:gd name="connsiteX6" fmla="*/ 294477 w 2803622"/>
              <a:gd name="connsiteY6" fmla="*/ 2851932 h 2875637"/>
              <a:gd name="connsiteX7" fmla="*/ 26445 w 2803622"/>
              <a:gd name="connsiteY7" fmla="*/ 2491303 h 2875637"/>
              <a:gd name="connsiteX8" fmla="*/ 3296 w 2803622"/>
              <a:gd name="connsiteY8" fmla="*/ 476375 h 287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3622" h="2875637">
                <a:moveTo>
                  <a:pt x="3296" y="476375"/>
                </a:moveTo>
                <a:cubicBezTo>
                  <a:pt x="3296" y="219672"/>
                  <a:pt x="-43249" y="0"/>
                  <a:pt x="213454" y="0"/>
                </a:cubicBezTo>
                <a:lnTo>
                  <a:pt x="2570315" y="11574"/>
                </a:lnTo>
                <a:cubicBezTo>
                  <a:pt x="2827018" y="11574"/>
                  <a:pt x="2792048" y="219672"/>
                  <a:pt x="2792048" y="476375"/>
                </a:cubicBezTo>
                <a:cubicBezTo>
                  <a:pt x="2792048" y="1121010"/>
                  <a:pt x="2803622" y="1997139"/>
                  <a:pt x="2803622" y="2641774"/>
                </a:cubicBezTo>
                <a:cubicBezTo>
                  <a:pt x="2803622" y="2898477"/>
                  <a:pt x="2583950" y="2875081"/>
                  <a:pt x="2327247" y="2875081"/>
                </a:cubicBezTo>
                <a:lnTo>
                  <a:pt x="294477" y="2851932"/>
                </a:lnTo>
                <a:cubicBezTo>
                  <a:pt x="37774" y="2851932"/>
                  <a:pt x="26445" y="2748006"/>
                  <a:pt x="26445" y="2491303"/>
                </a:cubicBezTo>
                <a:lnTo>
                  <a:pt x="3296" y="476375"/>
                </a:lnTo>
                <a:close/>
              </a:path>
            </a:pathLst>
          </a:custGeom>
          <a:noFill/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08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游戏机, 舞台, 星星, 雨&#10;&#10;描述已自动生成">
            <a:extLst>
              <a:ext uri="{FF2B5EF4-FFF2-40B4-BE49-F238E27FC236}">
                <a16:creationId xmlns:a16="http://schemas.microsoft.com/office/drawing/2014/main" id="{250F5C75-E564-C556-EFF6-1E99F31D3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61" y="2941637"/>
            <a:ext cx="4876800" cy="4876800"/>
          </a:xfrm>
          <a:prstGeom prst="rect">
            <a:avLst/>
          </a:prstGeom>
        </p:spPr>
      </p:pic>
      <p:pic>
        <p:nvPicPr>
          <p:cNvPr id="14" name="图片 13" descr="模糊的光影&#10;&#10;中度可信度描述已自动生成">
            <a:extLst>
              <a:ext uri="{FF2B5EF4-FFF2-40B4-BE49-F238E27FC236}">
                <a16:creationId xmlns:a16="http://schemas.microsoft.com/office/drawing/2014/main" id="{64000EF9-F14F-3C61-315C-79B7A157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399" y="2941637"/>
            <a:ext cx="4876800" cy="4876800"/>
          </a:xfrm>
          <a:prstGeom prst="rect">
            <a:avLst/>
          </a:prstGeom>
        </p:spPr>
      </p:pic>
      <p:pic>
        <p:nvPicPr>
          <p:cNvPr id="18" name="图片 17" descr="背景图案&#10;&#10;描述已自动生成">
            <a:extLst>
              <a:ext uri="{FF2B5EF4-FFF2-40B4-BE49-F238E27FC236}">
                <a16:creationId xmlns:a16="http://schemas.microsoft.com/office/drawing/2014/main" id="{E0C6E351-DC2D-5E0A-AE1B-C5EBE19E6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536" y="2941637"/>
            <a:ext cx="4876800" cy="48768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12E499D-1236-DDC1-2598-4BB131D29BEB}"/>
              </a:ext>
            </a:extLst>
          </p:cNvPr>
          <p:cNvSpPr txBox="1"/>
          <p:nvPr/>
        </p:nvSpPr>
        <p:spPr>
          <a:xfrm>
            <a:off x="7017489" y="7818437"/>
            <a:ext cx="14448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+ CREM			         	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   (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 + CMFM 		</a:t>
            </a:r>
            <a:r>
              <a:rPr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 + CREM  + CMFM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B8047219-33AE-27A2-17F7-91C66477858A}"/>
              </a:ext>
            </a:extLst>
          </p:cNvPr>
          <p:cNvGraphicFramePr>
            <a:graphicFrameLocks/>
          </p:cNvGraphicFramePr>
          <p:nvPr/>
        </p:nvGraphicFramePr>
        <p:xfrm>
          <a:off x="11321153" y="4532807"/>
          <a:ext cx="9350581" cy="5352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13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E21D810C-AFEA-83CC-3613-DF4108F495A6}"/>
              </a:ext>
            </a:extLst>
          </p:cNvPr>
          <p:cNvGrpSpPr/>
          <p:nvPr/>
        </p:nvGrpSpPr>
        <p:grpSpPr>
          <a:xfrm>
            <a:off x="6061943" y="3685380"/>
            <a:ext cx="7645516" cy="2534247"/>
            <a:chOff x="6061943" y="3685380"/>
            <a:chExt cx="7645516" cy="2534247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0546BDC4-AE35-DE1A-83C9-362FD5899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7459" y="3685380"/>
              <a:ext cx="2520000" cy="2520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7A34A89-FB9C-A175-EEA9-A5E2A5F5A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0690" y="3695540"/>
              <a:ext cx="2520000" cy="25200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D5AECA8-2F34-B427-2C04-D499CE19E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1943" y="3699627"/>
              <a:ext cx="2520000" cy="2520000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40F4C30-5932-09FD-92E0-7652FB59431C}"/>
                </a:ext>
              </a:extLst>
            </p:cNvPr>
            <p:cNvGrpSpPr/>
            <p:nvPr/>
          </p:nvGrpSpPr>
          <p:grpSpPr>
            <a:xfrm>
              <a:off x="6195653" y="4402358"/>
              <a:ext cx="1369565" cy="596453"/>
              <a:chOff x="1943693" y="1476278"/>
              <a:chExt cx="1369565" cy="596453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6DDFD41-E84B-0CC6-BCF5-7C0617831236}"/>
                  </a:ext>
                </a:extLst>
              </p:cNvPr>
              <p:cNvSpPr/>
              <p:nvPr/>
            </p:nvSpPr>
            <p:spPr>
              <a:xfrm rot="2286039">
                <a:off x="1943693" y="1476278"/>
                <a:ext cx="188276" cy="373671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545D4E1-8984-F3D4-FFF5-23E3D427C63E}"/>
                  </a:ext>
                </a:extLst>
              </p:cNvPr>
              <p:cNvSpPr/>
              <p:nvPr/>
            </p:nvSpPr>
            <p:spPr>
              <a:xfrm rot="2286039">
                <a:off x="3150195" y="1822297"/>
                <a:ext cx="163063" cy="250434"/>
              </a:xfrm>
              <a:prstGeom prst="rect">
                <a:avLst/>
              </a:prstGeom>
              <a:ln w="12700">
                <a:tailEnd type="triangle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C2A47069-BDDD-B95F-F869-D5A8E65E9EB6}"/>
                  </a:ext>
                </a:extLst>
              </p:cNvPr>
              <p:cNvSpPr/>
              <p:nvPr/>
            </p:nvSpPr>
            <p:spPr>
              <a:xfrm>
                <a:off x="2267857" y="1798668"/>
                <a:ext cx="637268" cy="220632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连接符: 肘形 12">
                <a:extLst>
                  <a:ext uri="{FF2B5EF4-FFF2-40B4-BE49-F238E27FC236}">
                    <a16:creationId xmlns:a16="http://schemas.microsoft.com/office/drawing/2014/main" id="{AE762584-A974-E00A-328C-6E870AEC23C8}"/>
                  </a:ext>
                </a:extLst>
              </p:cNvPr>
              <p:cNvCxnSpPr>
                <a:cxnSpLocks/>
                <a:stCxn id="7" idx="3"/>
                <a:endCxn id="9" idx="1"/>
              </p:cNvCxnSpPr>
              <p:nvPr/>
            </p:nvCxnSpPr>
            <p:spPr>
              <a:xfrm>
                <a:off x="2111911" y="1721201"/>
                <a:ext cx="155946" cy="187783"/>
              </a:xfrm>
              <a:prstGeom prst="bentConnector3">
                <a:avLst/>
              </a:prstGeom>
              <a:ln w="12700">
                <a:tailEnd type="triangle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15326BE3-A68A-B715-B321-1E80D126388A}"/>
                  </a:ext>
                </a:extLst>
              </p:cNvPr>
              <p:cNvCxnSpPr>
                <a:cxnSpLocks/>
                <a:stCxn id="8" idx="1"/>
                <a:endCxn id="9" idx="3"/>
              </p:cNvCxnSpPr>
              <p:nvPr/>
            </p:nvCxnSpPr>
            <p:spPr>
              <a:xfrm flipH="1">
                <a:off x="2905125" y="1897205"/>
                <a:ext cx="262442" cy="117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F9E6A2DE-724F-539C-8611-DDA81EAF5DF4}"/>
                </a:ext>
              </a:extLst>
            </p:cNvPr>
            <p:cNvGrpSpPr/>
            <p:nvPr/>
          </p:nvGrpSpPr>
          <p:grpSpPr>
            <a:xfrm>
              <a:off x="9137535" y="4052058"/>
              <a:ext cx="1879007" cy="1268074"/>
              <a:chOff x="4885575" y="1125978"/>
              <a:chExt cx="1879007" cy="1268074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80236745-BD44-5ECA-E00D-B6DEF98D061D}"/>
                  </a:ext>
                </a:extLst>
              </p:cNvPr>
              <p:cNvSpPr/>
              <p:nvPr/>
            </p:nvSpPr>
            <p:spPr>
              <a:xfrm rot="2286039">
                <a:off x="5288875" y="2057175"/>
                <a:ext cx="163063" cy="250434"/>
              </a:xfrm>
              <a:prstGeom prst="rect">
                <a:avLst/>
              </a:prstGeom>
              <a:ln w="12700">
                <a:tailEnd type="triangle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7A10167-EB7A-2C3E-8CA6-7A6CB956ADB0}"/>
                  </a:ext>
                </a:extLst>
              </p:cNvPr>
              <p:cNvSpPr/>
              <p:nvPr/>
            </p:nvSpPr>
            <p:spPr>
              <a:xfrm rot="2286039">
                <a:off x="5364697" y="1552141"/>
                <a:ext cx="163063" cy="250434"/>
              </a:xfrm>
              <a:prstGeom prst="rect">
                <a:avLst/>
              </a:prstGeom>
              <a:ln w="12700">
                <a:tailEnd type="triangle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02FED15A-4CEA-FEAF-9C05-F69D4C6AB401}"/>
                  </a:ext>
                </a:extLst>
              </p:cNvPr>
              <p:cNvSpPr/>
              <p:nvPr/>
            </p:nvSpPr>
            <p:spPr>
              <a:xfrm>
                <a:off x="4885575" y="1125978"/>
                <a:ext cx="1007225" cy="220632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Surface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61515CE6-3D1A-8231-6900-9F79228690D3}"/>
                  </a:ext>
                </a:extLst>
              </p:cNvPr>
              <p:cNvSpPr/>
              <p:nvPr/>
            </p:nvSpPr>
            <p:spPr>
              <a:xfrm>
                <a:off x="5648890" y="2096360"/>
                <a:ext cx="1115692" cy="297692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Building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DD7A33BF-D333-9DD9-E3BE-7C7D6C623F17}"/>
                  </a:ext>
                </a:extLst>
              </p:cNvPr>
              <p:cNvCxnSpPr>
                <a:stCxn id="32" idx="3"/>
                <a:endCxn id="35" idx="1"/>
              </p:cNvCxnSpPr>
              <p:nvPr/>
            </p:nvCxnSpPr>
            <p:spPr>
              <a:xfrm>
                <a:off x="5434566" y="2232701"/>
                <a:ext cx="214324" cy="1250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B8518662-3E29-F2C6-B60E-C31640703328}"/>
                  </a:ext>
                </a:extLst>
              </p:cNvPr>
              <p:cNvCxnSpPr>
                <a:stCxn id="33" idx="1"/>
                <a:endCxn id="34" idx="2"/>
              </p:cNvCxnSpPr>
              <p:nvPr/>
            </p:nvCxnSpPr>
            <p:spPr>
              <a:xfrm flipV="1">
                <a:off x="5382069" y="1346610"/>
                <a:ext cx="7119" cy="2804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90DA941-A4D4-6BE6-2E62-C0D6620D19B2}"/>
                </a:ext>
              </a:extLst>
            </p:cNvPr>
            <p:cNvSpPr/>
            <p:nvPr/>
          </p:nvSpPr>
          <p:spPr>
            <a:xfrm>
              <a:off x="13341968" y="5042469"/>
              <a:ext cx="193708" cy="257633"/>
            </a:xfrm>
            <a:prstGeom prst="rect">
              <a:avLst/>
            </a:prstGeom>
            <a:ln w="12700">
              <a:tailEnd type="triangle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133C4DBF-D2CC-B246-B6DE-6E6C267597EE}"/>
                </a:ext>
              </a:extLst>
            </p:cNvPr>
            <p:cNvSpPr/>
            <p:nvPr/>
          </p:nvSpPr>
          <p:spPr>
            <a:xfrm>
              <a:off x="12457619" y="5060969"/>
              <a:ext cx="637268" cy="220632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Car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D5DAB2BB-141B-8123-05B5-2B557B8C9B4B}"/>
                </a:ext>
              </a:extLst>
            </p:cNvPr>
            <p:cNvCxnSpPr>
              <a:stCxn id="45" idx="1"/>
              <a:endCxn id="47" idx="3"/>
            </p:cNvCxnSpPr>
            <p:nvPr/>
          </p:nvCxnSpPr>
          <p:spPr>
            <a:xfrm flipH="1" flipV="1">
              <a:off x="13094887" y="5171285"/>
              <a:ext cx="247081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3D970947-1D8A-ED43-C9CF-5A00C81004A6}"/>
              </a:ext>
            </a:extLst>
          </p:cNvPr>
          <p:cNvGrpSpPr/>
          <p:nvPr/>
        </p:nvGrpSpPr>
        <p:grpSpPr>
          <a:xfrm>
            <a:off x="6061943" y="6478741"/>
            <a:ext cx="7642069" cy="2520000"/>
            <a:chOff x="6100425" y="6318164"/>
            <a:chExt cx="7642069" cy="2520000"/>
          </a:xfrm>
        </p:grpSpPr>
        <p:pic>
          <p:nvPicPr>
            <p:cNvPr id="98" name="图片 97" descr="图片包含 室内, 粉色, 充满, 桌子&#10;&#10;描述已自动生成">
              <a:extLst>
                <a:ext uri="{FF2B5EF4-FFF2-40B4-BE49-F238E27FC236}">
                  <a16:creationId xmlns:a16="http://schemas.microsoft.com/office/drawing/2014/main" id="{F741A972-9032-ED4F-A3EA-BEFEC55B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687" y="6318164"/>
              <a:ext cx="2520000" cy="2520000"/>
            </a:xfrm>
            <a:prstGeom prst="rect">
              <a:avLst/>
            </a:prstGeom>
          </p:spPr>
        </p:pic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70725E6E-E36F-1E74-2391-92C8BD1DC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425" y="6318164"/>
              <a:ext cx="2520000" cy="2520000"/>
            </a:xfrm>
            <a:prstGeom prst="rect">
              <a:avLst/>
            </a:prstGeom>
          </p:spPr>
        </p:pic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2772C59D-DC7B-1936-089A-97AA88E642B8}"/>
                </a:ext>
              </a:extLst>
            </p:cNvPr>
            <p:cNvGrpSpPr/>
            <p:nvPr/>
          </p:nvGrpSpPr>
          <p:grpSpPr>
            <a:xfrm>
              <a:off x="6440779" y="7244748"/>
              <a:ext cx="2178722" cy="1448287"/>
              <a:chOff x="2188819" y="4318668"/>
              <a:chExt cx="2178722" cy="1448287"/>
            </a:xfrm>
          </p:grpSpPr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5DE0F934-345A-2D32-3D89-C60D2B55D094}"/>
                  </a:ext>
                </a:extLst>
              </p:cNvPr>
              <p:cNvSpPr/>
              <p:nvPr/>
            </p:nvSpPr>
            <p:spPr>
              <a:xfrm>
                <a:off x="2188819" y="4318668"/>
                <a:ext cx="703904" cy="297692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Tree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841AA336-65FB-E551-4684-EBA48D1B1491}"/>
                  </a:ext>
                </a:extLst>
              </p:cNvPr>
              <p:cNvSpPr/>
              <p:nvPr/>
            </p:nvSpPr>
            <p:spPr>
              <a:xfrm rot="5400000">
                <a:off x="2436551" y="4823149"/>
                <a:ext cx="199311" cy="258248"/>
              </a:xfrm>
              <a:prstGeom prst="rect">
                <a:avLst/>
              </a:prstGeom>
              <a:ln w="12700">
                <a:tailEnd type="triangle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9AFFF0AF-B578-CB78-01BD-00353AE13C27}"/>
                  </a:ext>
                </a:extLst>
              </p:cNvPr>
              <p:cNvCxnSpPr>
                <a:cxnSpLocks/>
                <a:stCxn id="62" idx="1"/>
                <a:endCxn id="61" idx="2"/>
              </p:cNvCxnSpPr>
              <p:nvPr/>
            </p:nvCxnSpPr>
            <p:spPr>
              <a:xfrm flipV="1">
                <a:off x="2536207" y="4616360"/>
                <a:ext cx="4564" cy="23625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A5FC02B-0BF7-B1A6-6B4D-3912E22D8332}"/>
                  </a:ext>
                </a:extLst>
              </p:cNvPr>
              <p:cNvSpPr/>
              <p:nvPr/>
            </p:nvSpPr>
            <p:spPr>
              <a:xfrm rot="5400000">
                <a:off x="3184009" y="4801713"/>
                <a:ext cx="500565" cy="91568"/>
              </a:xfrm>
              <a:prstGeom prst="rect">
                <a:avLst/>
              </a:prstGeom>
              <a:ln w="12700">
                <a:tailEnd type="triangle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1E5FE6D-39B5-1FAA-9AC6-B696E02F2BD4}"/>
                  </a:ext>
                </a:extLst>
              </p:cNvPr>
              <p:cNvSpPr/>
              <p:nvPr/>
            </p:nvSpPr>
            <p:spPr>
              <a:xfrm>
                <a:off x="2496831" y="5469263"/>
                <a:ext cx="1870710" cy="297692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Vegetation 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E63D45D3-AF1D-51E2-7258-B0A05720762D}"/>
                  </a:ext>
                </a:extLst>
              </p:cNvPr>
              <p:cNvCxnSpPr>
                <a:stCxn id="67" idx="3"/>
                <a:endCxn id="68" idx="0"/>
              </p:cNvCxnSpPr>
              <p:nvPr/>
            </p:nvCxnSpPr>
            <p:spPr>
              <a:xfrm flipH="1">
                <a:off x="3432186" y="5097780"/>
                <a:ext cx="2106" cy="37148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A14FC2FD-7510-48E2-67CF-9771BC6E7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170" y="6318164"/>
              <a:ext cx="2520000" cy="2520000"/>
            </a:xfrm>
            <a:prstGeom prst="rect">
              <a:avLst/>
            </a:prstGeom>
          </p:spPr>
        </p:pic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2FCFA62C-0BCF-2C22-E01D-F20086615BF9}"/>
                </a:ext>
              </a:extLst>
            </p:cNvPr>
            <p:cNvGrpSpPr/>
            <p:nvPr/>
          </p:nvGrpSpPr>
          <p:grpSpPr>
            <a:xfrm>
              <a:off x="8923096" y="6400002"/>
              <a:ext cx="1115692" cy="1483891"/>
              <a:chOff x="8923096" y="6400002"/>
              <a:chExt cx="1115692" cy="1483891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1FEB354-F2F4-BA92-4CB7-0E18D3D39236}"/>
                  </a:ext>
                </a:extLst>
              </p:cNvPr>
              <p:cNvSpPr/>
              <p:nvPr/>
            </p:nvSpPr>
            <p:spPr>
              <a:xfrm rot="2992145">
                <a:off x="9201482" y="7127994"/>
                <a:ext cx="187181" cy="254297"/>
              </a:xfrm>
              <a:prstGeom prst="rect">
                <a:avLst/>
              </a:prstGeom>
              <a:ln w="12700">
                <a:tailEnd type="triangle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FDB90AD6-6808-9D31-91AC-8C3915CF4908}"/>
                  </a:ext>
                </a:extLst>
              </p:cNvPr>
              <p:cNvSpPr/>
              <p:nvPr/>
            </p:nvSpPr>
            <p:spPr>
              <a:xfrm rot="2992145">
                <a:off x="9052003" y="6944206"/>
                <a:ext cx="130216" cy="216157"/>
              </a:xfrm>
              <a:prstGeom prst="rect">
                <a:avLst/>
              </a:prstGeom>
              <a:ln w="12700">
                <a:tailEnd type="triangle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BE9809A7-20E0-4795-2C44-FE235E94CC79}"/>
                  </a:ext>
                </a:extLst>
              </p:cNvPr>
              <p:cNvSpPr/>
              <p:nvPr/>
            </p:nvSpPr>
            <p:spPr>
              <a:xfrm>
                <a:off x="9272078" y="7663261"/>
                <a:ext cx="637268" cy="220632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892CBA88-9D8F-98C3-DD5F-8C849902A5F4}"/>
                  </a:ext>
                </a:extLst>
              </p:cNvPr>
              <p:cNvCxnSpPr>
                <a:stCxn id="80" idx="3"/>
                <a:endCxn id="83" idx="0"/>
              </p:cNvCxnSpPr>
              <p:nvPr/>
            </p:nvCxnSpPr>
            <p:spPr>
              <a:xfrm>
                <a:off x="9355395" y="7326700"/>
                <a:ext cx="235317" cy="33656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89" name="矩形: 圆角 88">
                <a:extLst>
                  <a:ext uri="{FF2B5EF4-FFF2-40B4-BE49-F238E27FC236}">
                    <a16:creationId xmlns:a16="http://schemas.microsoft.com/office/drawing/2014/main" id="{D7977A29-771F-861B-5B86-A8E06E020625}"/>
                  </a:ext>
                </a:extLst>
              </p:cNvPr>
              <p:cNvSpPr/>
              <p:nvPr/>
            </p:nvSpPr>
            <p:spPr>
              <a:xfrm>
                <a:off x="8923096" y="6400002"/>
                <a:ext cx="1115692" cy="297692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Building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4" name="直接箭头连接符 93">
                <a:extLst>
                  <a:ext uri="{FF2B5EF4-FFF2-40B4-BE49-F238E27FC236}">
                    <a16:creationId xmlns:a16="http://schemas.microsoft.com/office/drawing/2014/main" id="{05B121DF-9C1E-A15B-359B-24C33D36C051}"/>
                  </a:ext>
                </a:extLst>
              </p:cNvPr>
              <p:cNvCxnSpPr>
                <a:stCxn id="81" idx="0"/>
                <a:endCxn id="89" idx="2"/>
              </p:cNvCxnSpPr>
              <p:nvPr/>
            </p:nvCxnSpPr>
            <p:spPr>
              <a:xfrm flipV="1">
                <a:off x="9199745" y="6697694"/>
                <a:ext cx="281197" cy="28493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6CB1291-9A45-2E92-9603-6FE1AE8262DD}"/>
                </a:ext>
              </a:extLst>
            </p:cNvPr>
            <p:cNvGrpSpPr/>
            <p:nvPr/>
          </p:nvGrpSpPr>
          <p:grpSpPr>
            <a:xfrm>
              <a:off x="12101654" y="7157542"/>
              <a:ext cx="1640840" cy="1614334"/>
              <a:chOff x="12101654" y="7157542"/>
              <a:chExt cx="1640840" cy="1614334"/>
            </a:xfrm>
          </p:grpSpPr>
          <p:sp>
            <p:nvSpPr>
              <p:cNvPr id="99" name="矩形: 圆角 98">
                <a:extLst>
                  <a:ext uri="{FF2B5EF4-FFF2-40B4-BE49-F238E27FC236}">
                    <a16:creationId xmlns:a16="http://schemas.microsoft.com/office/drawing/2014/main" id="{5860F230-623E-AC1C-7510-25B7F048FBE5}"/>
                  </a:ext>
                </a:extLst>
              </p:cNvPr>
              <p:cNvSpPr/>
              <p:nvPr/>
            </p:nvSpPr>
            <p:spPr>
              <a:xfrm>
                <a:off x="12101654" y="8173727"/>
                <a:ext cx="1640840" cy="220632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 or Clutter?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35A998AF-D4A6-DCD5-EB21-50F50E58DF11}"/>
                  </a:ext>
                </a:extLst>
              </p:cNvPr>
              <p:cNvSpPr/>
              <p:nvPr/>
            </p:nvSpPr>
            <p:spPr>
              <a:xfrm rot="6167242">
                <a:off x="12888771" y="8397783"/>
                <a:ext cx="207466" cy="540720"/>
              </a:xfrm>
              <a:prstGeom prst="rect">
                <a:avLst/>
              </a:prstGeom>
              <a:ln w="12700">
                <a:tailEnd type="triangle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75BA060-E9D3-036A-4296-F5EB0D878611}"/>
                  </a:ext>
                </a:extLst>
              </p:cNvPr>
              <p:cNvSpPr/>
              <p:nvPr/>
            </p:nvSpPr>
            <p:spPr>
              <a:xfrm rot="6167242">
                <a:off x="12387005" y="7111113"/>
                <a:ext cx="141227" cy="234086"/>
              </a:xfrm>
              <a:prstGeom prst="rect">
                <a:avLst/>
              </a:prstGeom>
              <a:ln w="12700">
                <a:tailEnd type="triangle" w="sm" len="sm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3" name="连接符: 肘形 102">
                <a:extLst>
                  <a:ext uri="{FF2B5EF4-FFF2-40B4-BE49-F238E27FC236}">
                    <a16:creationId xmlns:a16="http://schemas.microsoft.com/office/drawing/2014/main" id="{B1F8EF70-F5F9-3360-9A21-6BB0CA8C2FE9}"/>
                  </a:ext>
                </a:extLst>
              </p:cNvPr>
              <p:cNvCxnSpPr>
                <a:stCxn id="101" idx="3"/>
                <a:endCxn id="99" idx="0"/>
              </p:cNvCxnSpPr>
              <p:nvPr/>
            </p:nvCxnSpPr>
            <p:spPr>
              <a:xfrm rot="16200000" flipH="1">
                <a:off x="12243677" y="7495329"/>
                <a:ext cx="876709" cy="480085"/>
              </a:xfrm>
              <a:prstGeom prst="bentConnector3">
                <a:avLst/>
              </a:prstGeom>
              <a:ln w="127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连接符: 肘形 104">
                <a:extLst>
                  <a:ext uri="{FF2B5EF4-FFF2-40B4-BE49-F238E27FC236}">
                    <a16:creationId xmlns:a16="http://schemas.microsoft.com/office/drawing/2014/main" id="{9BF3745F-40BF-8562-4D8A-D4D398C719C3}"/>
                  </a:ext>
                </a:extLst>
              </p:cNvPr>
              <p:cNvCxnSpPr>
                <a:stCxn id="100" idx="1"/>
                <a:endCxn id="99" idx="2"/>
              </p:cNvCxnSpPr>
              <p:nvPr/>
            </p:nvCxnSpPr>
            <p:spPr>
              <a:xfrm rot="16200000" flipV="1">
                <a:off x="12882457" y="8433976"/>
                <a:ext cx="172624" cy="93390"/>
              </a:xfrm>
              <a:prstGeom prst="bentConnector3">
                <a:avLst>
                  <a:gd name="adj1" fmla="val 32343"/>
                </a:avLst>
              </a:prstGeom>
              <a:ln w="127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560BACA-131E-3EAC-B8F8-4871520CF0B8}"/>
              </a:ext>
            </a:extLst>
          </p:cNvPr>
          <p:cNvSpPr txBox="1"/>
          <p:nvPr/>
        </p:nvSpPr>
        <p:spPr>
          <a:xfrm>
            <a:off x="6710310" y="6151993"/>
            <a:ext cx="645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						(b)						(c)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24B93B-5ACD-EEA7-9EAD-B05870662CC0}"/>
              </a:ext>
            </a:extLst>
          </p:cNvPr>
          <p:cNvSpPr txBox="1"/>
          <p:nvPr/>
        </p:nvSpPr>
        <p:spPr>
          <a:xfrm>
            <a:off x="6672517" y="8944850"/>
            <a:ext cx="645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						(e)						(f)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32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C82F57BA-9199-C899-73C3-8C7EC24FE5A0}"/>
              </a:ext>
            </a:extLst>
          </p:cNvPr>
          <p:cNvGrpSpPr/>
          <p:nvPr/>
        </p:nvGrpSpPr>
        <p:grpSpPr>
          <a:xfrm>
            <a:off x="4634009" y="1381912"/>
            <a:ext cx="17944069" cy="2520000"/>
            <a:chOff x="4634640" y="1412156"/>
            <a:chExt cx="17944069" cy="2520000"/>
          </a:xfrm>
        </p:grpSpPr>
        <p:pic>
          <p:nvPicPr>
            <p:cNvPr id="17" name="图片 16" descr="图片包含 地图&#10;&#10;描述已自动生成">
              <a:extLst>
                <a:ext uri="{FF2B5EF4-FFF2-40B4-BE49-F238E27FC236}">
                  <a16:creationId xmlns:a16="http://schemas.microsoft.com/office/drawing/2014/main" id="{52944667-32D3-D0E4-7944-960F00AEC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1059" y="1412156"/>
              <a:ext cx="2520000" cy="2520000"/>
            </a:xfrm>
            <a:prstGeom prst="rect">
              <a:avLst/>
            </a:prstGeom>
          </p:spPr>
        </p:pic>
        <p:pic>
          <p:nvPicPr>
            <p:cNvPr id="19" name="图片 18" descr="图片包含 地图&#10;&#10;描述已自动生成">
              <a:extLst>
                <a:ext uri="{FF2B5EF4-FFF2-40B4-BE49-F238E27FC236}">
                  <a16:creationId xmlns:a16="http://schemas.microsoft.com/office/drawing/2014/main" id="{AD00C96F-40EB-239D-5335-98A801915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58709" y="1412156"/>
              <a:ext cx="2520000" cy="2520000"/>
            </a:xfrm>
            <a:prstGeom prst="rect">
              <a:avLst/>
            </a:prstGeom>
          </p:spPr>
        </p:pic>
        <p:pic>
          <p:nvPicPr>
            <p:cNvPr id="21" name="图片 20" descr="图片包含 图标&#10;&#10;描述已自动生成">
              <a:extLst>
                <a:ext uri="{FF2B5EF4-FFF2-40B4-BE49-F238E27FC236}">
                  <a16:creationId xmlns:a16="http://schemas.microsoft.com/office/drawing/2014/main" id="{B7C64E81-6C31-459D-FB6D-BAA13F8AE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6159" y="1412156"/>
              <a:ext cx="2520000" cy="2520000"/>
            </a:xfrm>
            <a:prstGeom prst="rect">
              <a:avLst/>
            </a:prstGeom>
          </p:spPr>
        </p:pic>
        <p:pic>
          <p:nvPicPr>
            <p:cNvPr id="23" name="图片 22" descr="图标&#10;&#10;描述已自动生成">
              <a:extLst>
                <a:ext uri="{FF2B5EF4-FFF2-40B4-BE49-F238E27FC236}">
                  <a16:creationId xmlns:a16="http://schemas.microsoft.com/office/drawing/2014/main" id="{33D53D42-2013-802A-391F-C51A30F64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059" y="1412156"/>
              <a:ext cx="2520000" cy="2520000"/>
            </a:xfrm>
            <a:prstGeom prst="rect">
              <a:avLst/>
            </a:prstGeom>
          </p:spPr>
        </p:pic>
        <p:pic>
          <p:nvPicPr>
            <p:cNvPr id="25" name="图片 24" descr="图标&#10;&#10;描述已自动生成">
              <a:extLst>
                <a:ext uri="{FF2B5EF4-FFF2-40B4-BE49-F238E27FC236}">
                  <a16:creationId xmlns:a16="http://schemas.microsoft.com/office/drawing/2014/main" id="{541D46C2-DE9C-D6E5-6206-17B32E194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3609" y="1412156"/>
              <a:ext cx="2520000" cy="252000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7516F26-5BF3-2F31-AAEC-4E48B51EB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4640" y="1412156"/>
              <a:ext cx="2529824" cy="2520000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D2BD92D-C66F-01E9-A95C-5BDF0FF76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94380" y="1412156"/>
              <a:ext cx="2539611" cy="2520000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F1F6979-9165-CB4D-8138-EA0DEDC84FAC}"/>
              </a:ext>
            </a:extLst>
          </p:cNvPr>
          <p:cNvGrpSpPr/>
          <p:nvPr/>
        </p:nvGrpSpPr>
        <p:grpSpPr>
          <a:xfrm>
            <a:off x="4632747" y="4389356"/>
            <a:ext cx="17975180" cy="2533240"/>
            <a:chOff x="4634009" y="3962636"/>
            <a:chExt cx="17975180" cy="2533240"/>
          </a:xfrm>
        </p:grpSpPr>
        <p:pic>
          <p:nvPicPr>
            <p:cNvPr id="32" name="图片 31" descr="卡通人物&#10;&#10;中度可信度描述已自动生成">
              <a:extLst>
                <a:ext uri="{FF2B5EF4-FFF2-40B4-BE49-F238E27FC236}">
                  <a16:creationId xmlns:a16="http://schemas.microsoft.com/office/drawing/2014/main" id="{A8FAA8B0-5DF6-EEAA-A834-DC34E7A69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9929" y="3962636"/>
              <a:ext cx="2520000" cy="2520000"/>
            </a:xfrm>
            <a:prstGeom prst="rect">
              <a:avLst/>
            </a:prstGeom>
          </p:spPr>
        </p:pic>
        <p:pic>
          <p:nvPicPr>
            <p:cNvPr id="34" name="图片 33" descr="图片包含 图标&#10;&#10;描述已自动生成">
              <a:extLst>
                <a:ext uri="{FF2B5EF4-FFF2-40B4-BE49-F238E27FC236}">
                  <a16:creationId xmlns:a16="http://schemas.microsoft.com/office/drawing/2014/main" id="{E5F8213C-8C38-CE55-3C61-9E858F9B3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1485" y="3962636"/>
              <a:ext cx="2520000" cy="2520000"/>
            </a:xfrm>
            <a:prstGeom prst="rect">
              <a:avLst/>
            </a:prstGeom>
          </p:spPr>
        </p:pic>
        <p:pic>
          <p:nvPicPr>
            <p:cNvPr id="36" name="图片 35" descr="图片包含 地图&#10;&#10;描述已自动生成">
              <a:extLst>
                <a:ext uri="{FF2B5EF4-FFF2-40B4-BE49-F238E27FC236}">
                  <a16:creationId xmlns:a16="http://schemas.microsoft.com/office/drawing/2014/main" id="{466446CE-A97F-916D-1923-0FA28F62B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1485" y="3962636"/>
              <a:ext cx="2520000" cy="2520000"/>
            </a:xfrm>
            <a:prstGeom prst="rect">
              <a:avLst/>
            </a:prstGeom>
          </p:spPr>
        </p:pic>
        <p:pic>
          <p:nvPicPr>
            <p:cNvPr id="38" name="图片 37" descr="图片包含 地图&#10;&#10;描述已自动生成">
              <a:extLst>
                <a:ext uri="{FF2B5EF4-FFF2-40B4-BE49-F238E27FC236}">
                  <a16:creationId xmlns:a16="http://schemas.microsoft.com/office/drawing/2014/main" id="{9880145A-FFBA-305C-1A6A-7F556BB36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9189" y="3962636"/>
              <a:ext cx="2520000" cy="2520000"/>
            </a:xfrm>
            <a:prstGeom prst="rect">
              <a:avLst/>
            </a:prstGeom>
          </p:spPr>
        </p:pic>
        <p:pic>
          <p:nvPicPr>
            <p:cNvPr id="40" name="图片 39" descr="图片包含 形状&#10;&#10;描述已自动生成">
              <a:extLst>
                <a:ext uri="{FF2B5EF4-FFF2-40B4-BE49-F238E27FC236}">
                  <a16:creationId xmlns:a16="http://schemas.microsoft.com/office/drawing/2014/main" id="{8F7FC27D-F506-9BB2-7DB2-83C200525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3781" y="3962636"/>
              <a:ext cx="2520000" cy="252000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827E18D6-7DB9-4F4D-A467-FA560B4730AF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34009" y="3962636"/>
              <a:ext cx="2520000" cy="2520000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797176D5-8DF0-1370-89EE-98F6DC30C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56299" y="3962636"/>
              <a:ext cx="2520000" cy="2533240"/>
            </a:xfrm>
            <a:prstGeom prst="rect">
              <a:avLst/>
            </a:prstGeom>
          </p:spPr>
        </p:pic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08160E78-571C-E9AD-8E97-FC3B19FFCA74}"/>
              </a:ext>
            </a:extLst>
          </p:cNvPr>
          <p:cNvSpPr txBox="1"/>
          <p:nvPr/>
        </p:nvSpPr>
        <p:spPr>
          <a:xfrm>
            <a:off x="4632747" y="3901912"/>
            <a:ext cx="1762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Corrupted Raw Image	 (b)  Ground Truth		         (c) DeepLabV3+			(d) TransUNet			(e) Swin-Transformer		(f) Ours on Clean		    (g)  Ours on Fog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4DAFE35-400B-566E-C4FC-763A8EC7F4DD}"/>
              </a:ext>
            </a:extLst>
          </p:cNvPr>
          <p:cNvSpPr txBox="1"/>
          <p:nvPr/>
        </p:nvSpPr>
        <p:spPr>
          <a:xfrm>
            <a:off x="4632747" y="6936028"/>
            <a:ext cx="1762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Corrupted Raw Image	 (b)  Ground Truth		         (c) DeepLabV3+			(d) TransUNet			(e) Swin-Transformer		(f) Ours on Clean		    (g)  Ours on Fog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1A7707C-FE2A-8C1C-B727-A1D0D3CBC2B6}"/>
              </a:ext>
            </a:extLst>
          </p:cNvPr>
          <p:cNvCxnSpPr/>
          <p:nvPr/>
        </p:nvCxnSpPr>
        <p:spPr>
          <a:xfrm flipH="1">
            <a:off x="4632747" y="4282819"/>
            <a:ext cx="18212013" cy="0"/>
          </a:xfrm>
          <a:prstGeom prst="line">
            <a:avLst/>
          </a:prstGeom>
          <a:ln w="38100">
            <a:prstDash val="sysDash"/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97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tailEnd type="triangle" w="sm" len="sm"/>
        </a:ln>
      </a:spPr>
      <a:bodyPr/>
      <a:lstStyle/>
      <a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4674</TotalTime>
  <Words>650</Words>
  <Application>Microsoft Office PowerPoint</Application>
  <PresentationFormat>自定义</PresentationFormat>
  <Paragraphs>211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等线</vt:lpstr>
      <vt:lpstr>Abadi</vt:lpstr>
      <vt:lpstr>Arial</vt:lpstr>
      <vt:lpstr>Calibri</vt:lpstr>
      <vt:lpstr>Calibri Light</vt:lpstr>
      <vt:lpstr>Consolas</vt:lpstr>
      <vt:lpstr>Georgia Pro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师 威鹏</dc:creator>
  <cp:lastModifiedBy>师 威鹏</cp:lastModifiedBy>
  <cp:revision>245</cp:revision>
  <cp:lastPrinted>2022-09-30T02:15:31Z</cp:lastPrinted>
  <dcterms:created xsi:type="dcterms:W3CDTF">2022-08-18T04:05:36Z</dcterms:created>
  <dcterms:modified xsi:type="dcterms:W3CDTF">2022-10-05T08:25:35Z</dcterms:modified>
</cp:coreProperties>
</file>